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3" r:id="rId5"/>
    <p:sldId id="259" r:id="rId6"/>
    <p:sldId id="260" r:id="rId7"/>
    <p:sldId id="261" r:id="rId8"/>
    <p:sldId id="262"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snapToObjects="1">
      <p:cViewPr varScale="1">
        <p:scale>
          <a:sx n="104" d="100"/>
          <a:sy n="104" d="100"/>
        </p:scale>
        <p:origin x="232"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2B03BD-DA7B-440F-97E3-34531893236C}"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E585F218-74FA-4068-BAC5-159A2D7B0265}">
      <dgm:prSet/>
      <dgm:spPr/>
      <dgm:t>
        <a:bodyPr/>
        <a:lstStyle/>
        <a:p>
          <a:r>
            <a:rPr lang="en-US"/>
            <a:t>Families and Educators</a:t>
          </a:r>
        </a:p>
      </dgm:t>
    </dgm:pt>
    <dgm:pt modelId="{54A58B36-F362-47B2-9CE3-F9C6F7CD16FA}" type="parTrans" cxnId="{88C8215C-6D58-494D-99D5-09A6829537A7}">
      <dgm:prSet/>
      <dgm:spPr/>
      <dgm:t>
        <a:bodyPr/>
        <a:lstStyle/>
        <a:p>
          <a:endParaRPr lang="en-US"/>
        </a:p>
      </dgm:t>
    </dgm:pt>
    <dgm:pt modelId="{C39ACFC0-2047-4826-9EBE-5FC8177D0F0C}" type="sibTrans" cxnId="{88C8215C-6D58-494D-99D5-09A6829537A7}">
      <dgm:prSet/>
      <dgm:spPr/>
      <dgm:t>
        <a:bodyPr/>
        <a:lstStyle/>
        <a:p>
          <a:endParaRPr lang="en-US"/>
        </a:p>
      </dgm:t>
    </dgm:pt>
    <dgm:pt modelId="{C69756B1-F35F-4F70-8405-D725E54E609A}">
      <dgm:prSet/>
      <dgm:spPr/>
      <dgm:t>
        <a:bodyPr/>
        <a:lstStyle/>
        <a:p>
          <a:r>
            <a:rPr lang="en-US"/>
            <a:t>General Support</a:t>
          </a:r>
        </a:p>
      </dgm:t>
    </dgm:pt>
    <dgm:pt modelId="{BE827AD6-761D-4AD1-82B4-D1ADF62E0A9F}" type="parTrans" cxnId="{98F7040B-789B-4F73-A8E7-E174FA103DAF}">
      <dgm:prSet/>
      <dgm:spPr/>
      <dgm:t>
        <a:bodyPr/>
        <a:lstStyle/>
        <a:p>
          <a:endParaRPr lang="en-US"/>
        </a:p>
      </dgm:t>
    </dgm:pt>
    <dgm:pt modelId="{0DD67EF7-C120-47EB-802F-4ED41801A46F}" type="sibTrans" cxnId="{98F7040B-789B-4F73-A8E7-E174FA103DAF}">
      <dgm:prSet/>
      <dgm:spPr/>
      <dgm:t>
        <a:bodyPr/>
        <a:lstStyle/>
        <a:p>
          <a:endParaRPr lang="en-US"/>
        </a:p>
      </dgm:t>
    </dgm:pt>
    <dgm:pt modelId="{D54F5634-3183-4094-8466-EAFC103A9664}">
      <dgm:prSet/>
      <dgm:spPr/>
      <dgm:t>
        <a:bodyPr/>
        <a:lstStyle/>
        <a:p>
          <a:r>
            <a:rPr lang="en-US"/>
            <a:t>Intentional Teaching</a:t>
          </a:r>
        </a:p>
      </dgm:t>
    </dgm:pt>
    <dgm:pt modelId="{F96E179E-3142-4668-A1B3-1FC5843199E2}" type="parTrans" cxnId="{486F6C5F-D93A-4DDD-BE6E-19990AE3C895}">
      <dgm:prSet/>
      <dgm:spPr/>
      <dgm:t>
        <a:bodyPr/>
        <a:lstStyle/>
        <a:p>
          <a:endParaRPr lang="en-US"/>
        </a:p>
      </dgm:t>
    </dgm:pt>
    <dgm:pt modelId="{3157C3E6-6996-4592-88FA-6DAF949E89D7}" type="sibTrans" cxnId="{486F6C5F-D93A-4DDD-BE6E-19990AE3C895}">
      <dgm:prSet/>
      <dgm:spPr/>
      <dgm:t>
        <a:bodyPr/>
        <a:lstStyle/>
        <a:p>
          <a:endParaRPr lang="en-US"/>
        </a:p>
      </dgm:t>
    </dgm:pt>
    <dgm:pt modelId="{A240C9DA-E08E-4A08-A36C-B45C0144F5A0}">
      <dgm:prSet/>
      <dgm:spPr/>
      <dgm:t>
        <a:bodyPr/>
        <a:lstStyle/>
        <a:p>
          <a:r>
            <a:rPr lang="en-US"/>
            <a:t>Specific Instructions</a:t>
          </a:r>
        </a:p>
      </dgm:t>
    </dgm:pt>
    <dgm:pt modelId="{EA80D374-EE1A-4B16-B66B-B22276CD8BC3}" type="parTrans" cxnId="{7ABB1E43-CA04-4893-9F2E-A70C78F2F2AF}">
      <dgm:prSet/>
      <dgm:spPr/>
      <dgm:t>
        <a:bodyPr/>
        <a:lstStyle/>
        <a:p>
          <a:endParaRPr lang="en-US"/>
        </a:p>
      </dgm:t>
    </dgm:pt>
    <dgm:pt modelId="{36134001-4F4F-48E1-91EA-36C05E81D08B}" type="sibTrans" cxnId="{7ABB1E43-CA04-4893-9F2E-A70C78F2F2AF}">
      <dgm:prSet/>
      <dgm:spPr/>
      <dgm:t>
        <a:bodyPr/>
        <a:lstStyle/>
        <a:p>
          <a:endParaRPr lang="en-US"/>
        </a:p>
      </dgm:t>
    </dgm:pt>
    <dgm:pt modelId="{47B76097-B9B6-A842-95BD-EE35E5632A41}" type="pres">
      <dgm:prSet presAssocID="{922B03BD-DA7B-440F-97E3-34531893236C}" presName="vert0" presStyleCnt="0">
        <dgm:presLayoutVars>
          <dgm:dir/>
          <dgm:animOne val="branch"/>
          <dgm:animLvl val="lvl"/>
        </dgm:presLayoutVars>
      </dgm:prSet>
      <dgm:spPr/>
    </dgm:pt>
    <dgm:pt modelId="{1344EF11-B065-054F-9CB2-9C91F3ACDDE3}" type="pres">
      <dgm:prSet presAssocID="{E585F218-74FA-4068-BAC5-159A2D7B0265}" presName="thickLine" presStyleLbl="alignNode1" presStyleIdx="0" presStyleCnt="4"/>
      <dgm:spPr/>
    </dgm:pt>
    <dgm:pt modelId="{990BC348-A1F9-8C4F-84F7-BF942AF18FE8}" type="pres">
      <dgm:prSet presAssocID="{E585F218-74FA-4068-BAC5-159A2D7B0265}" presName="horz1" presStyleCnt="0"/>
      <dgm:spPr/>
    </dgm:pt>
    <dgm:pt modelId="{1F6604FF-5493-4B49-AB03-E8CB5AA82706}" type="pres">
      <dgm:prSet presAssocID="{E585F218-74FA-4068-BAC5-159A2D7B0265}" presName="tx1" presStyleLbl="revTx" presStyleIdx="0" presStyleCnt="4"/>
      <dgm:spPr/>
    </dgm:pt>
    <dgm:pt modelId="{4AF7FC72-FE78-CF4F-B795-21EE28AB85B8}" type="pres">
      <dgm:prSet presAssocID="{E585F218-74FA-4068-BAC5-159A2D7B0265}" presName="vert1" presStyleCnt="0"/>
      <dgm:spPr/>
    </dgm:pt>
    <dgm:pt modelId="{50EC0392-6C19-E240-A1FB-8AC6780E105E}" type="pres">
      <dgm:prSet presAssocID="{C69756B1-F35F-4F70-8405-D725E54E609A}" presName="thickLine" presStyleLbl="alignNode1" presStyleIdx="1" presStyleCnt="4"/>
      <dgm:spPr/>
    </dgm:pt>
    <dgm:pt modelId="{4B679293-3F3D-214C-942D-37BB40D12DE9}" type="pres">
      <dgm:prSet presAssocID="{C69756B1-F35F-4F70-8405-D725E54E609A}" presName="horz1" presStyleCnt="0"/>
      <dgm:spPr/>
    </dgm:pt>
    <dgm:pt modelId="{AE8EDECF-BB57-6A4D-BDA2-11AD16EBF6BE}" type="pres">
      <dgm:prSet presAssocID="{C69756B1-F35F-4F70-8405-D725E54E609A}" presName="tx1" presStyleLbl="revTx" presStyleIdx="1" presStyleCnt="4"/>
      <dgm:spPr/>
    </dgm:pt>
    <dgm:pt modelId="{975CE88D-7681-AF42-8433-43EB83871579}" type="pres">
      <dgm:prSet presAssocID="{C69756B1-F35F-4F70-8405-D725E54E609A}" presName="vert1" presStyleCnt="0"/>
      <dgm:spPr/>
    </dgm:pt>
    <dgm:pt modelId="{DB2AB7CC-6271-E04F-A8B1-686AB6A96833}" type="pres">
      <dgm:prSet presAssocID="{D54F5634-3183-4094-8466-EAFC103A9664}" presName="thickLine" presStyleLbl="alignNode1" presStyleIdx="2" presStyleCnt="4"/>
      <dgm:spPr/>
    </dgm:pt>
    <dgm:pt modelId="{F8B9C859-DC7F-C044-BC2D-D06F482B96C4}" type="pres">
      <dgm:prSet presAssocID="{D54F5634-3183-4094-8466-EAFC103A9664}" presName="horz1" presStyleCnt="0"/>
      <dgm:spPr/>
    </dgm:pt>
    <dgm:pt modelId="{EFB0314A-1D56-2A46-A8A6-E79AFBECF2C0}" type="pres">
      <dgm:prSet presAssocID="{D54F5634-3183-4094-8466-EAFC103A9664}" presName="tx1" presStyleLbl="revTx" presStyleIdx="2" presStyleCnt="4"/>
      <dgm:spPr/>
    </dgm:pt>
    <dgm:pt modelId="{2CC1124B-98DB-B34E-9D8B-2E46EE50DD3D}" type="pres">
      <dgm:prSet presAssocID="{D54F5634-3183-4094-8466-EAFC103A9664}" presName="vert1" presStyleCnt="0"/>
      <dgm:spPr/>
    </dgm:pt>
    <dgm:pt modelId="{FE1242FA-2CB3-DD4D-BA50-3FDA27DF8DA7}" type="pres">
      <dgm:prSet presAssocID="{A240C9DA-E08E-4A08-A36C-B45C0144F5A0}" presName="thickLine" presStyleLbl="alignNode1" presStyleIdx="3" presStyleCnt="4"/>
      <dgm:spPr/>
    </dgm:pt>
    <dgm:pt modelId="{E48F133E-136F-BE40-A0C5-5D1B297B56BF}" type="pres">
      <dgm:prSet presAssocID="{A240C9DA-E08E-4A08-A36C-B45C0144F5A0}" presName="horz1" presStyleCnt="0"/>
      <dgm:spPr/>
    </dgm:pt>
    <dgm:pt modelId="{AF389C52-B9EB-FB41-AF98-1B6749773FF8}" type="pres">
      <dgm:prSet presAssocID="{A240C9DA-E08E-4A08-A36C-B45C0144F5A0}" presName="tx1" presStyleLbl="revTx" presStyleIdx="3" presStyleCnt="4"/>
      <dgm:spPr/>
    </dgm:pt>
    <dgm:pt modelId="{B79FF286-DF28-5649-BA68-0650BC6F2880}" type="pres">
      <dgm:prSet presAssocID="{A240C9DA-E08E-4A08-A36C-B45C0144F5A0}" presName="vert1" presStyleCnt="0"/>
      <dgm:spPr/>
    </dgm:pt>
  </dgm:ptLst>
  <dgm:cxnLst>
    <dgm:cxn modelId="{98F7040B-789B-4F73-A8E7-E174FA103DAF}" srcId="{922B03BD-DA7B-440F-97E3-34531893236C}" destId="{C69756B1-F35F-4F70-8405-D725E54E609A}" srcOrd="1" destOrd="0" parTransId="{BE827AD6-761D-4AD1-82B4-D1ADF62E0A9F}" sibTransId="{0DD67EF7-C120-47EB-802F-4ED41801A46F}"/>
    <dgm:cxn modelId="{00252D0E-20AE-A740-9A55-4C511270DA99}" type="presOf" srcId="{C69756B1-F35F-4F70-8405-D725E54E609A}" destId="{AE8EDECF-BB57-6A4D-BDA2-11AD16EBF6BE}" srcOrd="0" destOrd="0" presId="urn:microsoft.com/office/officeart/2008/layout/LinedList"/>
    <dgm:cxn modelId="{7ABB1E43-CA04-4893-9F2E-A70C78F2F2AF}" srcId="{922B03BD-DA7B-440F-97E3-34531893236C}" destId="{A240C9DA-E08E-4A08-A36C-B45C0144F5A0}" srcOrd="3" destOrd="0" parTransId="{EA80D374-EE1A-4B16-B66B-B22276CD8BC3}" sibTransId="{36134001-4F4F-48E1-91EA-36C05E81D08B}"/>
    <dgm:cxn modelId="{88C8215C-6D58-494D-99D5-09A6829537A7}" srcId="{922B03BD-DA7B-440F-97E3-34531893236C}" destId="{E585F218-74FA-4068-BAC5-159A2D7B0265}" srcOrd="0" destOrd="0" parTransId="{54A58B36-F362-47B2-9CE3-F9C6F7CD16FA}" sibTransId="{C39ACFC0-2047-4826-9EBE-5FC8177D0F0C}"/>
    <dgm:cxn modelId="{486F6C5F-D93A-4DDD-BE6E-19990AE3C895}" srcId="{922B03BD-DA7B-440F-97E3-34531893236C}" destId="{D54F5634-3183-4094-8466-EAFC103A9664}" srcOrd="2" destOrd="0" parTransId="{F96E179E-3142-4668-A1B3-1FC5843199E2}" sibTransId="{3157C3E6-6996-4592-88FA-6DAF949E89D7}"/>
    <dgm:cxn modelId="{D7F9F16E-EDB8-9149-8928-F125F597EBB3}" type="presOf" srcId="{E585F218-74FA-4068-BAC5-159A2D7B0265}" destId="{1F6604FF-5493-4B49-AB03-E8CB5AA82706}" srcOrd="0" destOrd="0" presId="urn:microsoft.com/office/officeart/2008/layout/LinedList"/>
    <dgm:cxn modelId="{B1143D76-DAD8-8347-97DA-63E26CE237E7}" type="presOf" srcId="{922B03BD-DA7B-440F-97E3-34531893236C}" destId="{47B76097-B9B6-A842-95BD-EE35E5632A41}" srcOrd="0" destOrd="0" presId="urn:microsoft.com/office/officeart/2008/layout/LinedList"/>
    <dgm:cxn modelId="{C129E177-7F30-D442-BB30-B238548D27D2}" type="presOf" srcId="{D54F5634-3183-4094-8466-EAFC103A9664}" destId="{EFB0314A-1D56-2A46-A8A6-E79AFBECF2C0}" srcOrd="0" destOrd="0" presId="urn:microsoft.com/office/officeart/2008/layout/LinedList"/>
    <dgm:cxn modelId="{D19C6BDA-3AC9-B348-8413-ABDAD1D44D4F}" type="presOf" srcId="{A240C9DA-E08E-4A08-A36C-B45C0144F5A0}" destId="{AF389C52-B9EB-FB41-AF98-1B6749773FF8}" srcOrd="0" destOrd="0" presId="urn:microsoft.com/office/officeart/2008/layout/LinedList"/>
    <dgm:cxn modelId="{26320DC7-AD88-B643-9D94-D22B422C51E2}" type="presParOf" srcId="{47B76097-B9B6-A842-95BD-EE35E5632A41}" destId="{1344EF11-B065-054F-9CB2-9C91F3ACDDE3}" srcOrd="0" destOrd="0" presId="urn:microsoft.com/office/officeart/2008/layout/LinedList"/>
    <dgm:cxn modelId="{257C3057-E72E-C546-ACFB-2AE7123A0578}" type="presParOf" srcId="{47B76097-B9B6-A842-95BD-EE35E5632A41}" destId="{990BC348-A1F9-8C4F-84F7-BF942AF18FE8}" srcOrd="1" destOrd="0" presId="urn:microsoft.com/office/officeart/2008/layout/LinedList"/>
    <dgm:cxn modelId="{7C467EE4-9274-A240-BC9D-5DD1B2D1AD7F}" type="presParOf" srcId="{990BC348-A1F9-8C4F-84F7-BF942AF18FE8}" destId="{1F6604FF-5493-4B49-AB03-E8CB5AA82706}" srcOrd="0" destOrd="0" presId="urn:microsoft.com/office/officeart/2008/layout/LinedList"/>
    <dgm:cxn modelId="{2C2AA519-E90C-C949-97F6-93EC557F04F0}" type="presParOf" srcId="{990BC348-A1F9-8C4F-84F7-BF942AF18FE8}" destId="{4AF7FC72-FE78-CF4F-B795-21EE28AB85B8}" srcOrd="1" destOrd="0" presId="urn:microsoft.com/office/officeart/2008/layout/LinedList"/>
    <dgm:cxn modelId="{BA5F4739-EB7F-754C-8E3A-F11C31178130}" type="presParOf" srcId="{47B76097-B9B6-A842-95BD-EE35E5632A41}" destId="{50EC0392-6C19-E240-A1FB-8AC6780E105E}" srcOrd="2" destOrd="0" presId="urn:microsoft.com/office/officeart/2008/layout/LinedList"/>
    <dgm:cxn modelId="{9360B728-C725-9D43-8976-528A3DCCB60D}" type="presParOf" srcId="{47B76097-B9B6-A842-95BD-EE35E5632A41}" destId="{4B679293-3F3D-214C-942D-37BB40D12DE9}" srcOrd="3" destOrd="0" presId="urn:microsoft.com/office/officeart/2008/layout/LinedList"/>
    <dgm:cxn modelId="{528382C8-72C8-764B-BD91-3F8C1AFF21D0}" type="presParOf" srcId="{4B679293-3F3D-214C-942D-37BB40D12DE9}" destId="{AE8EDECF-BB57-6A4D-BDA2-11AD16EBF6BE}" srcOrd="0" destOrd="0" presId="urn:microsoft.com/office/officeart/2008/layout/LinedList"/>
    <dgm:cxn modelId="{DF4761A8-A119-8540-A16C-8E574466514A}" type="presParOf" srcId="{4B679293-3F3D-214C-942D-37BB40D12DE9}" destId="{975CE88D-7681-AF42-8433-43EB83871579}" srcOrd="1" destOrd="0" presId="urn:microsoft.com/office/officeart/2008/layout/LinedList"/>
    <dgm:cxn modelId="{DADE3903-14AA-6145-A155-E9DDD3D4491E}" type="presParOf" srcId="{47B76097-B9B6-A842-95BD-EE35E5632A41}" destId="{DB2AB7CC-6271-E04F-A8B1-686AB6A96833}" srcOrd="4" destOrd="0" presId="urn:microsoft.com/office/officeart/2008/layout/LinedList"/>
    <dgm:cxn modelId="{FD5DFB91-4133-A447-B691-7B956920A0A1}" type="presParOf" srcId="{47B76097-B9B6-A842-95BD-EE35E5632A41}" destId="{F8B9C859-DC7F-C044-BC2D-D06F482B96C4}" srcOrd="5" destOrd="0" presId="urn:microsoft.com/office/officeart/2008/layout/LinedList"/>
    <dgm:cxn modelId="{86F2DB1D-1CDD-0442-B3FD-6C9679194556}" type="presParOf" srcId="{F8B9C859-DC7F-C044-BC2D-D06F482B96C4}" destId="{EFB0314A-1D56-2A46-A8A6-E79AFBECF2C0}" srcOrd="0" destOrd="0" presId="urn:microsoft.com/office/officeart/2008/layout/LinedList"/>
    <dgm:cxn modelId="{4E9AC9C5-66BD-D543-9C0A-676FE59823E8}" type="presParOf" srcId="{F8B9C859-DC7F-C044-BC2D-D06F482B96C4}" destId="{2CC1124B-98DB-B34E-9D8B-2E46EE50DD3D}" srcOrd="1" destOrd="0" presId="urn:microsoft.com/office/officeart/2008/layout/LinedList"/>
    <dgm:cxn modelId="{1E974706-8AF5-7E4D-B5A2-48F2718D6FEF}" type="presParOf" srcId="{47B76097-B9B6-A842-95BD-EE35E5632A41}" destId="{FE1242FA-2CB3-DD4D-BA50-3FDA27DF8DA7}" srcOrd="6" destOrd="0" presId="urn:microsoft.com/office/officeart/2008/layout/LinedList"/>
    <dgm:cxn modelId="{97CD7638-0E2A-054D-8239-A165BB579B76}" type="presParOf" srcId="{47B76097-B9B6-A842-95BD-EE35E5632A41}" destId="{E48F133E-136F-BE40-A0C5-5D1B297B56BF}" srcOrd="7" destOrd="0" presId="urn:microsoft.com/office/officeart/2008/layout/LinedList"/>
    <dgm:cxn modelId="{04C7E36D-D29E-834C-B637-A4277975B22B}" type="presParOf" srcId="{E48F133E-136F-BE40-A0C5-5D1B297B56BF}" destId="{AF389C52-B9EB-FB41-AF98-1B6749773FF8}" srcOrd="0" destOrd="0" presId="urn:microsoft.com/office/officeart/2008/layout/LinedList"/>
    <dgm:cxn modelId="{9E4EA37C-9EB1-FF40-8874-7D3F4BBEF38E}" type="presParOf" srcId="{E48F133E-136F-BE40-A0C5-5D1B297B56BF}" destId="{B79FF286-DF28-5649-BA68-0650BC6F288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4EF11-B065-054F-9CB2-9C91F3ACDDE3}">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6604FF-5493-4B49-AB03-E8CB5AA82706}">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marL="0" lvl="0" indent="0" algn="l" defTabSz="2444750">
            <a:lnSpc>
              <a:spcPct val="90000"/>
            </a:lnSpc>
            <a:spcBef>
              <a:spcPct val="0"/>
            </a:spcBef>
            <a:spcAft>
              <a:spcPct val="35000"/>
            </a:spcAft>
            <a:buNone/>
          </a:pPr>
          <a:r>
            <a:rPr lang="en-US" sz="5500" kern="1200"/>
            <a:t>Families and Educators</a:t>
          </a:r>
        </a:p>
      </dsp:txBody>
      <dsp:txXfrm>
        <a:off x="0" y="0"/>
        <a:ext cx="6900512" cy="1384035"/>
      </dsp:txXfrm>
    </dsp:sp>
    <dsp:sp modelId="{50EC0392-6C19-E240-A1FB-8AC6780E105E}">
      <dsp:nvSpPr>
        <dsp:cNvPr id="0" name=""/>
        <dsp:cNvSpPr/>
      </dsp:nvSpPr>
      <dsp:spPr>
        <a:xfrm>
          <a:off x="0" y="1384035"/>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8EDECF-BB57-6A4D-BDA2-11AD16EBF6BE}">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marL="0" lvl="0" indent="0" algn="l" defTabSz="2444750">
            <a:lnSpc>
              <a:spcPct val="90000"/>
            </a:lnSpc>
            <a:spcBef>
              <a:spcPct val="0"/>
            </a:spcBef>
            <a:spcAft>
              <a:spcPct val="35000"/>
            </a:spcAft>
            <a:buNone/>
          </a:pPr>
          <a:r>
            <a:rPr lang="en-US" sz="5500" kern="1200"/>
            <a:t>General Support</a:t>
          </a:r>
        </a:p>
      </dsp:txBody>
      <dsp:txXfrm>
        <a:off x="0" y="1384035"/>
        <a:ext cx="6900512" cy="1384035"/>
      </dsp:txXfrm>
    </dsp:sp>
    <dsp:sp modelId="{DB2AB7CC-6271-E04F-A8B1-686AB6A96833}">
      <dsp:nvSpPr>
        <dsp:cNvPr id="0" name=""/>
        <dsp:cNvSpPr/>
      </dsp:nvSpPr>
      <dsp:spPr>
        <a:xfrm>
          <a:off x="0" y="2768070"/>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B0314A-1D56-2A46-A8A6-E79AFBECF2C0}">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marL="0" lvl="0" indent="0" algn="l" defTabSz="2444750">
            <a:lnSpc>
              <a:spcPct val="90000"/>
            </a:lnSpc>
            <a:spcBef>
              <a:spcPct val="0"/>
            </a:spcBef>
            <a:spcAft>
              <a:spcPct val="35000"/>
            </a:spcAft>
            <a:buNone/>
          </a:pPr>
          <a:r>
            <a:rPr lang="en-US" sz="5500" kern="1200"/>
            <a:t>Intentional Teaching</a:t>
          </a:r>
        </a:p>
      </dsp:txBody>
      <dsp:txXfrm>
        <a:off x="0" y="2768070"/>
        <a:ext cx="6900512" cy="1384035"/>
      </dsp:txXfrm>
    </dsp:sp>
    <dsp:sp modelId="{FE1242FA-2CB3-DD4D-BA50-3FDA27DF8DA7}">
      <dsp:nvSpPr>
        <dsp:cNvPr id="0" name=""/>
        <dsp:cNvSpPr/>
      </dsp:nvSpPr>
      <dsp:spPr>
        <a:xfrm>
          <a:off x="0" y="4152105"/>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389C52-B9EB-FB41-AF98-1B6749773FF8}">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marL="0" lvl="0" indent="0" algn="l" defTabSz="2444750">
            <a:lnSpc>
              <a:spcPct val="90000"/>
            </a:lnSpc>
            <a:spcBef>
              <a:spcPct val="0"/>
            </a:spcBef>
            <a:spcAft>
              <a:spcPct val="35000"/>
            </a:spcAft>
            <a:buNone/>
          </a:pPr>
          <a:r>
            <a:rPr lang="en-US" sz="5500" kern="1200"/>
            <a:t>Specific Instructions</a:t>
          </a:r>
        </a:p>
      </dsp:txBody>
      <dsp:txXfrm>
        <a:off x="0" y="4152105"/>
        <a:ext cx="6900512" cy="138403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E5917-8A08-A334-A013-6F47BA791D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5FD16D-6CEA-3A83-D660-CD1CDA566E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9A1989-B734-6D5B-9E3A-4D424AE2073E}"/>
              </a:ext>
            </a:extLst>
          </p:cNvPr>
          <p:cNvSpPr>
            <a:spLocks noGrp="1"/>
          </p:cNvSpPr>
          <p:nvPr>
            <p:ph type="dt" sz="half" idx="10"/>
          </p:nvPr>
        </p:nvSpPr>
        <p:spPr/>
        <p:txBody>
          <a:bodyPr/>
          <a:lstStyle/>
          <a:p>
            <a:fld id="{9A290BAE-DEF8-0D46-9A54-0783E02C6094}" type="datetimeFigureOut">
              <a:rPr lang="en-US" smtClean="0"/>
              <a:t>4/18/22</a:t>
            </a:fld>
            <a:endParaRPr lang="en-US"/>
          </a:p>
        </p:txBody>
      </p:sp>
      <p:sp>
        <p:nvSpPr>
          <p:cNvPr id="5" name="Footer Placeholder 4">
            <a:extLst>
              <a:ext uri="{FF2B5EF4-FFF2-40B4-BE49-F238E27FC236}">
                <a16:creationId xmlns:a16="http://schemas.microsoft.com/office/drawing/2014/main" id="{CFA324A5-9C18-5D23-9364-769D251D19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284187-CE42-3880-06D2-38509383A1F0}"/>
              </a:ext>
            </a:extLst>
          </p:cNvPr>
          <p:cNvSpPr>
            <a:spLocks noGrp="1"/>
          </p:cNvSpPr>
          <p:nvPr>
            <p:ph type="sldNum" sz="quarter" idx="12"/>
          </p:nvPr>
        </p:nvSpPr>
        <p:spPr/>
        <p:txBody>
          <a:bodyPr/>
          <a:lstStyle/>
          <a:p>
            <a:fld id="{61C732AA-82B9-9245-B3FA-A1A2299079B4}" type="slidenum">
              <a:rPr lang="en-US" smtClean="0"/>
              <a:t>‹#›</a:t>
            </a:fld>
            <a:endParaRPr lang="en-US"/>
          </a:p>
        </p:txBody>
      </p:sp>
    </p:spTree>
    <p:extLst>
      <p:ext uri="{BB962C8B-B14F-4D97-AF65-F5344CB8AC3E}">
        <p14:creationId xmlns:p14="http://schemas.microsoft.com/office/powerpoint/2010/main" val="3502273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672B4-3583-BDB7-FEB0-2DFF066569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AEB0FC-61E1-B8A4-B191-3DE4FA0B9B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17989C-E073-312E-E9E2-B63C0CD3C339}"/>
              </a:ext>
            </a:extLst>
          </p:cNvPr>
          <p:cNvSpPr>
            <a:spLocks noGrp="1"/>
          </p:cNvSpPr>
          <p:nvPr>
            <p:ph type="dt" sz="half" idx="10"/>
          </p:nvPr>
        </p:nvSpPr>
        <p:spPr/>
        <p:txBody>
          <a:bodyPr/>
          <a:lstStyle/>
          <a:p>
            <a:fld id="{9A290BAE-DEF8-0D46-9A54-0783E02C6094}" type="datetimeFigureOut">
              <a:rPr lang="en-US" smtClean="0"/>
              <a:t>4/18/22</a:t>
            </a:fld>
            <a:endParaRPr lang="en-US"/>
          </a:p>
        </p:txBody>
      </p:sp>
      <p:sp>
        <p:nvSpPr>
          <p:cNvPr id="5" name="Footer Placeholder 4">
            <a:extLst>
              <a:ext uri="{FF2B5EF4-FFF2-40B4-BE49-F238E27FC236}">
                <a16:creationId xmlns:a16="http://schemas.microsoft.com/office/drawing/2014/main" id="{25A10704-E625-3C99-B4B4-7B0F0E92F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1C4ADF-472E-F627-207B-575E06BF2BEA}"/>
              </a:ext>
            </a:extLst>
          </p:cNvPr>
          <p:cNvSpPr>
            <a:spLocks noGrp="1"/>
          </p:cNvSpPr>
          <p:nvPr>
            <p:ph type="sldNum" sz="quarter" idx="12"/>
          </p:nvPr>
        </p:nvSpPr>
        <p:spPr/>
        <p:txBody>
          <a:bodyPr/>
          <a:lstStyle/>
          <a:p>
            <a:fld id="{61C732AA-82B9-9245-B3FA-A1A2299079B4}" type="slidenum">
              <a:rPr lang="en-US" smtClean="0"/>
              <a:t>‹#›</a:t>
            </a:fld>
            <a:endParaRPr lang="en-US"/>
          </a:p>
        </p:txBody>
      </p:sp>
    </p:spTree>
    <p:extLst>
      <p:ext uri="{BB962C8B-B14F-4D97-AF65-F5344CB8AC3E}">
        <p14:creationId xmlns:p14="http://schemas.microsoft.com/office/powerpoint/2010/main" val="2195272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FE715B-8F1E-C6D6-0214-20CB1DF81D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216A2F-FB7E-D200-2529-CB4A178ED8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16116-4A33-6715-BFFF-36CAB93CFE03}"/>
              </a:ext>
            </a:extLst>
          </p:cNvPr>
          <p:cNvSpPr>
            <a:spLocks noGrp="1"/>
          </p:cNvSpPr>
          <p:nvPr>
            <p:ph type="dt" sz="half" idx="10"/>
          </p:nvPr>
        </p:nvSpPr>
        <p:spPr/>
        <p:txBody>
          <a:bodyPr/>
          <a:lstStyle/>
          <a:p>
            <a:fld id="{9A290BAE-DEF8-0D46-9A54-0783E02C6094}" type="datetimeFigureOut">
              <a:rPr lang="en-US" smtClean="0"/>
              <a:t>4/18/22</a:t>
            </a:fld>
            <a:endParaRPr lang="en-US"/>
          </a:p>
        </p:txBody>
      </p:sp>
      <p:sp>
        <p:nvSpPr>
          <p:cNvPr id="5" name="Footer Placeholder 4">
            <a:extLst>
              <a:ext uri="{FF2B5EF4-FFF2-40B4-BE49-F238E27FC236}">
                <a16:creationId xmlns:a16="http://schemas.microsoft.com/office/drawing/2014/main" id="{49850FDF-2225-9B94-5942-74F54EDA56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AAD790-D59E-1FD9-6EA9-51C493D6AAB8}"/>
              </a:ext>
            </a:extLst>
          </p:cNvPr>
          <p:cNvSpPr>
            <a:spLocks noGrp="1"/>
          </p:cNvSpPr>
          <p:nvPr>
            <p:ph type="sldNum" sz="quarter" idx="12"/>
          </p:nvPr>
        </p:nvSpPr>
        <p:spPr/>
        <p:txBody>
          <a:bodyPr/>
          <a:lstStyle/>
          <a:p>
            <a:fld id="{61C732AA-82B9-9245-B3FA-A1A2299079B4}" type="slidenum">
              <a:rPr lang="en-US" smtClean="0"/>
              <a:t>‹#›</a:t>
            </a:fld>
            <a:endParaRPr lang="en-US"/>
          </a:p>
        </p:txBody>
      </p:sp>
    </p:spTree>
    <p:extLst>
      <p:ext uri="{BB962C8B-B14F-4D97-AF65-F5344CB8AC3E}">
        <p14:creationId xmlns:p14="http://schemas.microsoft.com/office/powerpoint/2010/main" val="3524071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AEB2F-B1FB-24BF-6D3C-4472C0BE5D3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F9CC8E9-A7B8-27BF-8315-386436002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1D1E2A-69EB-37B8-8F35-E66F5E2340C4}"/>
              </a:ext>
            </a:extLst>
          </p:cNvPr>
          <p:cNvSpPr>
            <a:spLocks noGrp="1"/>
          </p:cNvSpPr>
          <p:nvPr>
            <p:ph type="dt" sz="half" idx="10"/>
          </p:nvPr>
        </p:nvSpPr>
        <p:spPr/>
        <p:txBody>
          <a:bodyPr/>
          <a:lstStyle/>
          <a:p>
            <a:fld id="{9A290BAE-DEF8-0D46-9A54-0783E02C6094}" type="datetimeFigureOut">
              <a:rPr lang="en-US" smtClean="0"/>
              <a:t>4/18/22</a:t>
            </a:fld>
            <a:endParaRPr lang="en-US"/>
          </a:p>
        </p:txBody>
      </p:sp>
      <p:sp>
        <p:nvSpPr>
          <p:cNvPr id="5" name="Footer Placeholder 4">
            <a:extLst>
              <a:ext uri="{FF2B5EF4-FFF2-40B4-BE49-F238E27FC236}">
                <a16:creationId xmlns:a16="http://schemas.microsoft.com/office/drawing/2014/main" id="{E8B35A96-5530-8FDA-7CE9-0236349978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E90470-A38D-B8DF-F1D8-792D52A6DE56}"/>
              </a:ext>
            </a:extLst>
          </p:cNvPr>
          <p:cNvSpPr>
            <a:spLocks noGrp="1"/>
          </p:cNvSpPr>
          <p:nvPr>
            <p:ph type="sldNum" sz="quarter" idx="12"/>
          </p:nvPr>
        </p:nvSpPr>
        <p:spPr/>
        <p:txBody>
          <a:bodyPr/>
          <a:lstStyle/>
          <a:p>
            <a:fld id="{61C732AA-82B9-9245-B3FA-A1A2299079B4}" type="slidenum">
              <a:rPr lang="en-US" smtClean="0"/>
              <a:t>‹#›</a:t>
            </a:fld>
            <a:endParaRPr lang="en-US"/>
          </a:p>
        </p:txBody>
      </p:sp>
    </p:spTree>
    <p:extLst>
      <p:ext uri="{BB962C8B-B14F-4D97-AF65-F5344CB8AC3E}">
        <p14:creationId xmlns:p14="http://schemas.microsoft.com/office/powerpoint/2010/main" val="4237094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306D5-9CD9-40FF-8E8E-8035416923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A9CD06-D400-A652-885E-83836E960C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743211-A8A6-C01D-674D-376AB39565BD}"/>
              </a:ext>
            </a:extLst>
          </p:cNvPr>
          <p:cNvSpPr>
            <a:spLocks noGrp="1"/>
          </p:cNvSpPr>
          <p:nvPr>
            <p:ph type="dt" sz="half" idx="10"/>
          </p:nvPr>
        </p:nvSpPr>
        <p:spPr/>
        <p:txBody>
          <a:bodyPr/>
          <a:lstStyle/>
          <a:p>
            <a:fld id="{9A290BAE-DEF8-0D46-9A54-0783E02C6094}" type="datetimeFigureOut">
              <a:rPr lang="en-US" smtClean="0"/>
              <a:t>4/18/22</a:t>
            </a:fld>
            <a:endParaRPr lang="en-US"/>
          </a:p>
        </p:txBody>
      </p:sp>
      <p:sp>
        <p:nvSpPr>
          <p:cNvPr id="5" name="Footer Placeholder 4">
            <a:extLst>
              <a:ext uri="{FF2B5EF4-FFF2-40B4-BE49-F238E27FC236}">
                <a16:creationId xmlns:a16="http://schemas.microsoft.com/office/drawing/2014/main" id="{919BEE01-E693-1510-E452-65EE28FB51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FA8C4D-2C8E-3A2F-ED14-17AD72B85DC1}"/>
              </a:ext>
            </a:extLst>
          </p:cNvPr>
          <p:cNvSpPr>
            <a:spLocks noGrp="1"/>
          </p:cNvSpPr>
          <p:nvPr>
            <p:ph type="sldNum" sz="quarter" idx="12"/>
          </p:nvPr>
        </p:nvSpPr>
        <p:spPr/>
        <p:txBody>
          <a:bodyPr/>
          <a:lstStyle/>
          <a:p>
            <a:fld id="{61C732AA-82B9-9245-B3FA-A1A2299079B4}" type="slidenum">
              <a:rPr lang="en-US" smtClean="0"/>
              <a:t>‹#›</a:t>
            </a:fld>
            <a:endParaRPr lang="en-US"/>
          </a:p>
        </p:txBody>
      </p:sp>
    </p:spTree>
    <p:extLst>
      <p:ext uri="{BB962C8B-B14F-4D97-AF65-F5344CB8AC3E}">
        <p14:creationId xmlns:p14="http://schemas.microsoft.com/office/powerpoint/2010/main" val="3287952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CB4B9-DA40-533D-1126-D5B55BD07D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F6B860-2E5B-6F89-EAA9-15012D7A4B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488BAE-F959-F70E-52C8-996D10E8E6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2483A4-B52A-E2DA-FB03-F1D4D64CBBF1}"/>
              </a:ext>
            </a:extLst>
          </p:cNvPr>
          <p:cNvSpPr>
            <a:spLocks noGrp="1"/>
          </p:cNvSpPr>
          <p:nvPr>
            <p:ph type="dt" sz="half" idx="10"/>
          </p:nvPr>
        </p:nvSpPr>
        <p:spPr/>
        <p:txBody>
          <a:bodyPr/>
          <a:lstStyle/>
          <a:p>
            <a:fld id="{9A290BAE-DEF8-0D46-9A54-0783E02C6094}" type="datetimeFigureOut">
              <a:rPr lang="en-US" smtClean="0"/>
              <a:t>4/18/22</a:t>
            </a:fld>
            <a:endParaRPr lang="en-US"/>
          </a:p>
        </p:txBody>
      </p:sp>
      <p:sp>
        <p:nvSpPr>
          <p:cNvPr id="6" name="Footer Placeholder 5">
            <a:extLst>
              <a:ext uri="{FF2B5EF4-FFF2-40B4-BE49-F238E27FC236}">
                <a16:creationId xmlns:a16="http://schemas.microsoft.com/office/drawing/2014/main" id="{065C7F4A-6DFB-6670-D329-12816D73A7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E1376B-4D6C-F92F-5FF1-AA8332EB1957}"/>
              </a:ext>
            </a:extLst>
          </p:cNvPr>
          <p:cNvSpPr>
            <a:spLocks noGrp="1"/>
          </p:cNvSpPr>
          <p:nvPr>
            <p:ph type="sldNum" sz="quarter" idx="12"/>
          </p:nvPr>
        </p:nvSpPr>
        <p:spPr/>
        <p:txBody>
          <a:bodyPr/>
          <a:lstStyle/>
          <a:p>
            <a:fld id="{61C732AA-82B9-9245-B3FA-A1A2299079B4}" type="slidenum">
              <a:rPr lang="en-US" smtClean="0"/>
              <a:t>‹#›</a:t>
            </a:fld>
            <a:endParaRPr lang="en-US"/>
          </a:p>
        </p:txBody>
      </p:sp>
    </p:spTree>
    <p:extLst>
      <p:ext uri="{BB962C8B-B14F-4D97-AF65-F5344CB8AC3E}">
        <p14:creationId xmlns:p14="http://schemas.microsoft.com/office/powerpoint/2010/main" val="1585354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C96C1-CC42-8C61-32F0-197BF33395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C7DE96-5BF0-E69E-B0B2-E33BEB7D7F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35C81F-132B-F1C5-CBAB-5E3CD24375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A0C969-E169-4AF7-60FB-5C091B9C09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3C1CF0-05A5-F124-E3C6-890AE86B7E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AFDB02-B1A8-E5D1-6CAC-0E88CF075FFB}"/>
              </a:ext>
            </a:extLst>
          </p:cNvPr>
          <p:cNvSpPr>
            <a:spLocks noGrp="1"/>
          </p:cNvSpPr>
          <p:nvPr>
            <p:ph type="dt" sz="half" idx="10"/>
          </p:nvPr>
        </p:nvSpPr>
        <p:spPr/>
        <p:txBody>
          <a:bodyPr/>
          <a:lstStyle/>
          <a:p>
            <a:fld id="{9A290BAE-DEF8-0D46-9A54-0783E02C6094}" type="datetimeFigureOut">
              <a:rPr lang="en-US" smtClean="0"/>
              <a:t>4/18/22</a:t>
            </a:fld>
            <a:endParaRPr lang="en-US"/>
          </a:p>
        </p:txBody>
      </p:sp>
      <p:sp>
        <p:nvSpPr>
          <p:cNvPr id="8" name="Footer Placeholder 7">
            <a:extLst>
              <a:ext uri="{FF2B5EF4-FFF2-40B4-BE49-F238E27FC236}">
                <a16:creationId xmlns:a16="http://schemas.microsoft.com/office/drawing/2014/main" id="{D62B3600-A5B5-6529-916C-E428F30296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A36EA-BEDF-9F11-3D36-9E47CA8CF83C}"/>
              </a:ext>
            </a:extLst>
          </p:cNvPr>
          <p:cNvSpPr>
            <a:spLocks noGrp="1"/>
          </p:cNvSpPr>
          <p:nvPr>
            <p:ph type="sldNum" sz="quarter" idx="12"/>
          </p:nvPr>
        </p:nvSpPr>
        <p:spPr/>
        <p:txBody>
          <a:bodyPr/>
          <a:lstStyle/>
          <a:p>
            <a:fld id="{61C732AA-82B9-9245-B3FA-A1A2299079B4}" type="slidenum">
              <a:rPr lang="en-US" smtClean="0"/>
              <a:t>‹#›</a:t>
            </a:fld>
            <a:endParaRPr lang="en-US"/>
          </a:p>
        </p:txBody>
      </p:sp>
    </p:spTree>
    <p:extLst>
      <p:ext uri="{BB962C8B-B14F-4D97-AF65-F5344CB8AC3E}">
        <p14:creationId xmlns:p14="http://schemas.microsoft.com/office/powerpoint/2010/main" val="3660683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EA14-1957-1C29-198E-B7209DDA6B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0B7A4C-5929-46DC-73EA-E5B15B6F991C}"/>
              </a:ext>
            </a:extLst>
          </p:cNvPr>
          <p:cNvSpPr>
            <a:spLocks noGrp="1"/>
          </p:cNvSpPr>
          <p:nvPr>
            <p:ph type="dt" sz="half" idx="10"/>
          </p:nvPr>
        </p:nvSpPr>
        <p:spPr/>
        <p:txBody>
          <a:bodyPr/>
          <a:lstStyle/>
          <a:p>
            <a:fld id="{9A290BAE-DEF8-0D46-9A54-0783E02C6094}" type="datetimeFigureOut">
              <a:rPr lang="en-US" smtClean="0"/>
              <a:t>4/18/22</a:t>
            </a:fld>
            <a:endParaRPr lang="en-US"/>
          </a:p>
        </p:txBody>
      </p:sp>
      <p:sp>
        <p:nvSpPr>
          <p:cNvPr id="4" name="Footer Placeholder 3">
            <a:extLst>
              <a:ext uri="{FF2B5EF4-FFF2-40B4-BE49-F238E27FC236}">
                <a16:creationId xmlns:a16="http://schemas.microsoft.com/office/drawing/2014/main" id="{96FFFD98-17D5-61A7-0DC0-B7E026EBDA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5E4731-1D2C-3260-7D02-5D1857B5C688}"/>
              </a:ext>
            </a:extLst>
          </p:cNvPr>
          <p:cNvSpPr>
            <a:spLocks noGrp="1"/>
          </p:cNvSpPr>
          <p:nvPr>
            <p:ph type="sldNum" sz="quarter" idx="12"/>
          </p:nvPr>
        </p:nvSpPr>
        <p:spPr/>
        <p:txBody>
          <a:bodyPr/>
          <a:lstStyle/>
          <a:p>
            <a:fld id="{61C732AA-82B9-9245-B3FA-A1A2299079B4}" type="slidenum">
              <a:rPr lang="en-US" smtClean="0"/>
              <a:t>‹#›</a:t>
            </a:fld>
            <a:endParaRPr lang="en-US"/>
          </a:p>
        </p:txBody>
      </p:sp>
    </p:spTree>
    <p:extLst>
      <p:ext uri="{BB962C8B-B14F-4D97-AF65-F5344CB8AC3E}">
        <p14:creationId xmlns:p14="http://schemas.microsoft.com/office/powerpoint/2010/main" val="1100875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DD6166-61BD-10C0-3EB9-CAF88332507A}"/>
              </a:ext>
            </a:extLst>
          </p:cNvPr>
          <p:cNvSpPr>
            <a:spLocks noGrp="1"/>
          </p:cNvSpPr>
          <p:nvPr>
            <p:ph type="dt" sz="half" idx="10"/>
          </p:nvPr>
        </p:nvSpPr>
        <p:spPr/>
        <p:txBody>
          <a:bodyPr/>
          <a:lstStyle/>
          <a:p>
            <a:fld id="{9A290BAE-DEF8-0D46-9A54-0783E02C6094}" type="datetimeFigureOut">
              <a:rPr lang="en-US" smtClean="0"/>
              <a:t>4/18/22</a:t>
            </a:fld>
            <a:endParaRPr lang="en-US"/>
          </a:p>
        </p:txBody>
      </p:sp>
      <p:sp>
        <p:nvSpPr>
          <p:cNvPr id="3" name="Footer Placeholder 2">
            <a:extLst>
              <a:ext uri="{FF2B5EF4-FFF2-40B4-BE49-F238E27FC236}">
                <a16:creationId xmlns:a16="http://schemas.microsoft.com/office/drawing/2014/main" id="{677391B8-3E40-3F7C-BC9E-C1BCBAEDAF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23B70B-D568-19CE-68E4-957C34B0CA27}"/>
              </a:ext>
            </a:extLst>
          </p:cNvPr>
          <p:cNvSpPr>
            <a:spLocks noGrp="1"/>
          </p:cNvSpPr>
          <p:nvPr>
            <p:ph type="sldNum" sz="quarter" idx="12"/>
          </p:nvPr>
        </p:nvSpPr>
        <p:spPr/>
        <p:txBody>
          <a:bodyPr/>
          <a:lstStyle/>
          <a:p>
            <a:fld id="{61C732AA-82B9-9245-B3FA-A1A2299079B4}" type="slidenum">
              <a:rPr lang="en-US" smtClean="0"/>
              <a:t>‹#›</a:t>
            </a:fld>
            <a:endParaRPr lang="en-US"/>
          </a:p>
        </p:txBody>
      </p:sp>
    </p:spTree>
    <p:extLst>
      <p:ext uri="{BB962C8B-B14F-4D97-AF65-F5344CB8AC3E}">
        <p14:creationId xmlns:p14="http://schemas.microsoft.com/office/powerpoint/2010/main" val="23933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8B315-99BA-5A32-54B9-E92A70F7AD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A036C3-314D-A11A-203C-7CBA40176E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6C5F58-88D3-000D-C758-23064D46DC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90BFE0-7ED0-0CBA-278F-72E20C812603}"/>
              </a:ext>
            </a:extLst>
          </p:cNvPr>
          <p:cNvSpPr>
            <a:spLocks noGrp="1"/>
          </p:cNvSpPr>
          <p:nvPr>
            <p:ph type="dt" sz="half" idx="10"/>
          </p:nvPr>
        </p:nvSpPr>
        <p:spPr/>
        <p:txBody>
          <a:bodyPr/>
          <a:lstStyle/>
          <a:p>
            <a:fld id="{9A290BAE-DEF8-0D46-9A54-0783E02C6094}" type="datetimeFigureOut">
              <a:rPr lang="en-US" smtClean="0"/>
              <a:t>4/18/22</a:t>
            </a:fld>
            <a:endParaRPr lang="en-US"/>
          </a:p>
        </p:txBody>
      </p:sp>
      <p:sp>
        <p:nvSpPr>
          <p:cNvPr id="6" name="Footer Placeholder 5">
            <a:extLst>
              <a:ext uri="{FF2B5EF4-FFF2-40B4-BE49-F238E27FC236}">
                <a16:creationId xmlns:a16="http://schemas.microsoft.com/office/drawing/2014/main" id="{E6D68490-58EC-1E14-01B0-2A2F236F8C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58DE01-4AA3-62FC-2D7E-4FA65762BC7C}"/>
              </a:ext>
            </a:extLst>
          </p:cNvPr>
          <p:cNvSpPr>
            <a:spLocks noGrp="1"/>
          </p:cNvSpPr>
          <p:nvPr>
            <p:ph type="sldNum" sz="quarter" idx="12"/>
          </p:nvPr>
        </p:nvSpPr>
        <p:spPr/>
        <p:txBody>
          <a:bodyPr/>
          <a:lstStyle/>
          <a:p>
            <a:fld id="{61C732AA-82B9-9245-B3FA-A1A2299079B4}" type="slidenum">
              <a:rPr lang="en-US" smtClean="0"/>
              <a:t>‹#›</a:t>
            </a:fld>
            <a:endParaRPr lang="en-US"/>
          </a:p>
        </p:txBody>
      </p:sp>
    </p:spTree>
    <p:extLst>
      <p:ext uri="{BB962C8B-B14F-4D97-AF65-F5344CB8AC3E}">
        <p14:creationId xmlns:p14="http://schemas.microsoft.com/office/powerpoint/2010/main" val="2676340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8F523-AA25-2B49-F1B9-C629E5FB5C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022979-2AE8-171F-8D15-B65AA2D6FE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D8FCB6-D310-3BC3-5BB3-909F273228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335C60-B510-4F2C-3216-10B3FB204D79}"/>
              </a:ext>
            </a:extLst>
          </p:cNvPr>
          <p:cNvSpPr>
            <a:spLocks noGrp="1"/>
          </p:cNvSpPr>
          <p:nvPr>
            <p:ph type="dt" sz="half" idx="10"/>
          </p:nvPr>
        </p:nvSpPr>
        <p:spPr/>
        <p:txBody>
          <a:bodyPr/>
          <a:lstStyle/>
          <a:p>
            <a:fld id="{9A290BAE-DEF8-0D46-9A54-0783E02C6094}" type="datetimeFigureOut">
              <a:rPr lang="en-US" smtClean="0"/>
              <a:t>4/18/22</a:t>
            </a:fld>
            <a:endParaRPr lang="en-US"/>
          </a:p>
        </p:txBody>
      </p:sp>
      <p:sp>
        <p:nvSpPr>
          <p:cNvPr id="6" name="Footer Placeholder 5">
            <a:extLst>
              <a:ext uri="{FF2B5EF4-FFF2-40B4-BE49-F238E27FC236}">
                <a16:creationId xmlns:a16="http://schemas.microsoft.com/office/drawing/2014/main" id="{43CF13F9-B016-9C3C-CAE6-E1EB9A00A3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F52C5E-071B-17E7-B495-C4E5932CEF31}"/>
              </a:ext>
            </a:extLst>
          </p:cNvPr>
          <p:cNvSpPr>
            <a:spLocks noGrp="1"/>
          </p:cNvSpPr>
          <p:nvPr>
            <p:ph type="sldNum" sz="quarter" idx="12"/>
          </p:nvPr>
        </p:nvSpPr>
        <p:spPr/>
        <p:txBody>
          <a:bodyPr/>
          <a:lstStyle/>
          <a:p>
            <a:fld id="{61C732AA-82B9-9245-B3FA-A1A2299079B4}" type="slidenum">
              <a:rPr lang="en-US" smtClean="0"/>
              <a:t>‹#›</a:t>
            </a:fld>
            <a:endParaRPr lang="en-US"/>
          </a:p>
        </p:txBody>
      </p:sp>
    </p:spTree>
    <p:extLst>
      <p:ext uri="{BB962C8B-B14F-4D97-AF65-F5344CB8AC3E}">
        <p14:creationId xmlns:p14="http://schemas.microsoft.com/office/powerpoint/2010/main" val="3129175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C0DA49-6A8E-DE43-0297-23B7626A5B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2746E3-2C58-67CC-58E8-EE4EA559EE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3ED0C6-E698-6544-4110-516523969D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290BAE-DEF8-0D46-9A54-0783E02C6094}" type="datetimeFigureOut">
              <a:rPr lang="en-US" smtClean="0"/>
              <a:t>4/18/22</a:t>
            </a:fld>
            <a:endParaRPr lang="en-US"/>
          </a:p>
        </p:txBody>
      </p:sp>
      <p:sp>
        <p:nvSpPr>
          <p:cNvPr id="5" name="Footer Placeholder 4">
            <a:extLst>
              <a:ext uri="{FF2B5EF4-FFF2-40B4-BE49-F238E27FC236}">
                <a16:creationId xmlns:a16="http://schemas.microsoft.com/office/drawing/2014/main" id="{2516E52C-06E5-598F-5829-6E34161800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5C0CE3-F600-E244-E20B-F6752A65D3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C732AA-82B9-9245-B3FA-A1A2299079B4}" type="slidenum">
              <a:rPr lang="en-US" smtClean="0"/>
              <a:t>‹#›</a:t>
            </a:fld>
            <a:endParaRPr lang="en-US"/>
          </a:p>
        </p:txBody>
      </p:sp>
    </p:spTree>
    <p:extLst>
      <p:ext uri="{BB962C8B-B14F-4D97-AF65-F5344CB8AC3E}">
        <p14:creationId xmlns:p14="http://schemas.microsoft.com/office/powerpoint/2010/main" val="3749909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accent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ED9A5A-6C84-10A7-E21B-BB7B38710A4B}"/>
              </a:ext>
            </a:extLst>
          </p:cNvPr>
          <p:cNvPicPr>
            <a:picLocks noChangeAspect="1"/>
          </p:cNvPicPr>
          <p:nvPr/>
        </p:nvPicPr>
        <p:blipFill rotWithShape="1">
          <a:blip r:embed="rId2"/>
          <a:srcRect l="7943" r="17835"/>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03133DE9-B6B7-FF1A-729F-B46758407528}"/>
              </a:ext>
            </a:extLst>
          </p:cNvPr>
          <p:cNvSpPr>
            <a:spLocks noGrp="1"/>
          </p:cNvSpPr>
          <p:nvPr>
            <p:ph type="ctrTitle"/>
          </p:nvPr>
        </p:nvSpPr>
        <p:spPr>
          <a:xfrm>
            <a:off x="8022021" y="3231931"/>
            <a:ext cx="3852041" cy="1834056"/>
          </a:xfrm>
        </p:spPr>
        <p:txBody>
          <a:bodyPr>
            <a:normAutofit/>
          </a:bodyPr>
          <a:lstStyle/>
          <a:p>
            <a:r>
              <a:rPr lang="en-US" sz="4000" dirty="0"/>
              <a:t>Self-Advocacy</a:t>
            </a:r>
          </a:p>
        </p:txBody>
      </p:sp>
      <p:sp>
        <p:nvSpPr>
          <p:cNvPr id="3" name="Subtitle 2">
            <a:extLst>
              <a:ext uri="{FF2B5EF4-FFF2-40B4-BE49-F238E27FC236}">
                <a16:creationId xmlns:a16="http://schemas.microsoft.com/office/drawing/2014/main" id="{A017B4AF-036E-6880-5AB7-0450554A41F6}"/>
              </a:ext>
            </a:extLst>
          </p:cNvPr>
          <p:cNvSpPr>
            <a:spLocks noGrp="1"/>
          </p:cNvSpPr>
          <p:nvPr>
            <p:ph type="subTitle" idx="1"/>
          </p:nvPr>
        </p:nvSpPr>
        <p:spPr>
          <a:xfrm>
            <a:off x="7782910" y="5242675"/>
            <a:ext cx="4330262" cy="683284"/>
          </a:xfrm>
        </p:spPr>
        <p:txBody>
          <a:bodyPr>
            <a:noAutofit/>
          </a:bodyPr>
          <a:lstStyle/>
          <a:p>
            <a:r>
              <a:rPr lang="en-US" sz="2000" dirty="0"/>
              <a:t>Dr. Nicole Stedman</a:t>
            </a:r>
          </a:p>
          <a:p>
            <a:r>
              <a:rPr lang="en-US" sz="2000" dirty="0"/>
              <a:t>Focus on Mentoring</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7259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D5A71-8A03-7ED8-B2A4-9528E982E7B5}"/>
              </a:ext>
            </a:extLst>
          </p:cNvPr>
          <p:cNvSpPr>
            <a:spLocks noGrp="1"/>
          </p:cNvSpPr>
          <p:nvPr>
            <p:ph type="title"/>
          </p:nvPr>
        </p:nvSpPr>
        <p:spPr/>
        <p:txBody>
          <a:bodyPr/>
          <a:lstStyle/>
          <a:p>
            <a:r>
              <a:rPr lang="en-US" dirty="0"/>
              <a:t>Practice Makes Better</a:t>
            </a:r>
          </a:p>
        </p:txBody>
      </p:sp>
      <p:sp>
        <p:nvSpPr>
          <p:cNvPr id="3" name="Content Placeholder 2">
            <a:extLst>
              <a:ext uri="{FF2B5EF4-FFF2-40B4-BE49-F238E27FC236}">
                <a16:creationId xmlns:a16="http://schemas.microsoft.com/office/drawing/2014/main" id="{D501C0A8-2CE0-BD99-876B-E0CBA5DB75E1}"/>
              </a:ext>
            </a:extLst>
          </p:cNvPr>
          <p:cNvSpPr>
            <a:spLocks noGrp="1"/>
          </p:cNvSpPr>
          <p:nvPr>
            <p:ph idx="1"/>
          </p:nvPr>
        </p:nvSpPr>
        <p:spPr/>
        <p:txBody>
          <a:bodyPr>
            <a:normAutofit fontScale="92500" lnSpcReduction="10000"/>
          </a:bodyPr>
          <a:lstStyle/>
          <a:p>
            <a:r>
              <a:rPr lang="en-US" dirty="0"/>
              <a:t>You have recently discovered that other students in the lab are being offered additional lab responsibilities and opportunities. How might you self-advocate in this situation?</a:t>
            </a:r>
          </a:p>
          <a:p>
            <a:endParaRPr lang="en-US" dirty="0"/>
          </a:p>
          <a:p>
            <a:r>
              <a:rPr lang="en-US" dirty="0"/>
              <a:t>You have been provided your fall assistantship appointment and it does not align with your career (or IDP) goals for the coming year. What are two different ways you think you could self-advocate?</a:t>
            </a:r>
          </a:p>
          <a:p>
            <a:endParaRPr lang="en-US" dirty="0"/>
          </a:p>
          <a:p>
            <a:r>
              <a:rPr lang="en-US" dirty="0"/>
              <a:t>You are taking a few difficult courses this coming semester, as well as balancing your work and familial responsibilities. What proactive self-advocacy steps could you take to ensure your best opportunities?</a:t>
            </a:r>
          </a:p>
        </p:txBody>
      </p:sp>
    </p:spTree>
    <p:extLst>
      <p:ext uri="{BB962C8B-B14F-4D97-AF65-F5344CB8AC3E}">
        <p14:creationId xmlns:p14="http://schemas.microsoft.com/office/powerpoint/2010/main" val="159402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8A2F9-386D-F405-DCFC-9BEC6F8D197F}"/>
              </a:ext>
            </a:extLst>
          </p:cNvPr>
          <p:cNvSpPr>
            <a:spLocks noGrp="1"/>
          </p:cNvSpPr>
          <p:nvPr>
            <p:ph type="title"/>
          </p:nvPr>
        </p:nvSpPr>
        <p:spPr>
          <a:xfrm>
            <a:off x="648929" y="629266"/>
            <a:ext cx="3505495" cy="1622321"/>
          </a:xfrm>
        </p:spPr>
        <p:txBody>
          <a:bodyPr>
            <a:normAutofit/>
          </a:bodyPr>
          <a:lstStyle/>
          <a:p>
            <a:r>
              <a:rPr lang="en-US"/>
              <a:t>Wrapping it Up</a:t>
            </a:r>
          </a:p>
        </p:txBody>
      </p:sp>
      <p:sp>
        <p:nvSpPr>
          <p:cNvPr id="3" name="Content Placeholder 2">
            <a:extLst>
              <a:ext uri="{FF2B5EF4-FFF2-40B4-BE49-F238E27FC236}">
                <a16:creationId xmlns:a16="http://schemas.microsoft.com/office/drawing/2014/main" id="{189A5D5B-EDF4-6F65-5A1D-A27460381E9B}"/>
              </a:ext>
            </a:extLst>
          </p:cNvPr>
          <p:cNvSpPr>
            <a:spLocks noGrp="1"/>
          </p:cNvSpPr>
          <p:nvPr>
            <p:ph idx="1"/>
          </p:nvPr>
        </p:nvSpPr>
        <p:spPr>
          <a:xfrm>
            <a:off x="312903" y="2443315"/>
            <a:ext cx="3990125" cy="3785419"/>
          </a:xfrm>
        </p:spPr>
        <p:txBody>
          <a:bodyPr>
            <a:normAutofit/>
          </a:bodyPr>
          <a:lstStyle/>
          <a:p>
            <a:r>
              <a:rPr lang="en-US" sz="1900"/>
              <a:t>Know your worth and be confident in your ability to communicate this</a:t>
            </a:r>
          </a:p>
          <a:p>
            <a:pPr lvl="1"/>
            <a:r>
              <a:rPr lang="en-US" sz="1900"/>
              <a:t>You are your own best advocate</a:t>
            </a:r>
          </a:p>
          <a:p>
            <a:r>
              <a:rPr lang="en-US" sz="1900"/>
              <a:t>Know when, who, and what to advocate for and with</a:t>
            </a:r>
          </a:p>
          <a:p>
            <a:r>
              <a:rPr lang="en-US" sz="1900"/>
              <a:t>Be consistent, if not persistent in your advocacy</a:t>
            </a:r>
          </a:p>
          <a:p>
            <a:r>
              <a:rPr lang="en-US" sz="1900"/>
              <a:t>Recognize campus resources to help guide discussions and support</a:t>
            </a:r>
          </a:p>
        </p:txBody>
      </p:sp>
      <p:sp>
        <p:nvSpPr>
          <p:cNvPr id="71" name="Rectangle 7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257 best Self Advocacy images on Pinterest | Positive ...">
            <a:extLst>
              <a:ext uri="{FF2B5EF4-FFF2-40B4-BE49-F238E27FC236}">
                <a16:creationId xmlns:a16="http://schemas.microsoft.com/office/drawing/2014/main" id="{7AA12486-78A6-34CD-2001-06E9354C1BF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95743" y="807593"/>
            <a:ext cx="5239568" cy="523956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266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9F4CD-AF7F-C4FA-A09F-70F2C847B149}"/>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4EBDE4C5-7CA4-EA76-097B-AA599757D7C4}"/>
              </a:ext>
            </a:extLst>
          </p:cNvPr>
          <p:cNvSpPr>
            <a:spLocks noGrp="1"/>
          </p:cNvSpPr>
          <p:nvPr>
            <p:ph idx="1"/>
          </p:nvPr>
        </p:nvSpPr>
        <p:spPr>
          <a:xfrm>
            <a:off x="838200" y="1825625"/>
            <a:ext cx="5992906" cy="4351338"/>
          </a:xfrm>
        </p:spPr>
        <p:txBody>
          <a:bodyPr/>
          <a:lstStyle/>
          <a:p>
            <a:pPr>
              <a:lnSpc>
                <a:spcPct val="150000"/>
              </a:lnSpc>
            </a:pPr>
            <a:r>
              <a:rPr lang="en-US" dirty="0"/>
              <a:t>Define Self-Advocacy</a:t>
            </a:r>
          </a:p>
          <a:p>
            <a:pPr>
              <a:lnSpc>
                <a:spcPct val="150000"/>
              </a:lnSpc>
            </a:pPr>
            <a:r>
              <a:rPr lang="en-US" dirty="0"/>
              <a:t>Identify strategies for developing self-advocacy</a:t>
            </a:r>
          </a:p>
          <a:p>
            <a:pPr>
              <a:lnSpc>
                <a:spcPct val="150000"/>
              </a:lnSpc>
            </a:pPr>
            <a:r>
              <a:rPr lang="en-US" dirty="0"/>
              <a:t>Practice self-advocacy </a:t>
            </a:r>
          </a:p>
        </p:txBody>
      </p:sp>
      <p:pic>
        <p:nvPicPr>
          <p:cNvPr id="1026" name="Picture 2" descr="Self-Advocacy: The Basics (With images) | Self advocacy ...">
            <a:extLst>
              <a:ext uri="{FF2B5EF4-FFF2-40B4-BE49-F238E27FC236}">
                <a16:creationId xmlns:a16="http://schemas.microsoft.com/office/drawing/2014/main" id="{E5189F7C-4F5E-AA38-920A-F891A5AEF622}"/>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00875" y="0"/>
            <a:ext cx="51911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629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F6518DA-D2D3-260D-A80C-05FDF85B88C6}"/>
              </a:ext>
            </a:extLst>
          </p:cNvPr>
          <p:cNvPicPr>
            <a:picLocks noChangeAspect="1"/>
          </p:cNvPicPr>
          <p:nvPr/>
        </p:nvPicPr>
        <p:blipFill rotWithShape="1">
          <a:blip r:embed="rId2"/>
          <a:srcRect l="5884" r="-1" b="-1"/>
          <a:stretch/>
        </p:blipFill>
        <p:spPr>
          <a:xfrm>
            <a:off x="-564775" y="0"/>
            <a:ext cx="9669642" cy="6857990"/>
          </a:xfrm>
          <a:prstGeom prst="rect">
            <a:avLst/>
          </a:prstGeom>
        </p:spPr>
      </p:pic>
      <p:sp>
        <p:nvSpPr>
          <p:cNvPr id="25" name="Rectangle 2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E68281D-F46C-3590-8B80-436E34311020}"/>
              </a:ext>
            </a:extLst>
          </p:cNvPr>
          <p:cNvSpPr>
            <a:spLocks noGrp="1"/>
          </p:cNvSpPr>
          <p:nvPr>
            <p:ph type="title"/>
          </p:nvPr>
        </p:nvSpPr>
        <p:spPr>
          <a:xfrm>
            <a:off x="7531610" y="365125"/>
            <a:ext cx="3822189" cy="1899912"/>
          </a:xfrm>
        </p:spPr>
        <p:txBody>
          <a:bodyPr>
            <a:normAutofit/>
          </a:bodyPr>
          <a:lstStyle/>
          <a:p>
            <a:r>
              <a:rPr lang="en-US" sz="4000" dirty="0"/>
              <a:t>What is Self-Advocacy?</a:t>
            </a:r>
          </a:p>
        </p:txBody>
      </p:sp>
      <p:sp>
        <p:nvSpPr>
          <p:cNvPr id="3" name="Content Placeholder 2">
            <a:extLst>
              <a:ext uri="{FF2B5EF4-FFF2-40B4-BE49-F238E27FC236}">
                <a16:creationId xmlns:a16="http://schemas.microsoft.com/office/drawing/2014/main" id="{DEA821C6-7998-7B4A-78F6-FDDD4F532716}"/>
              </a:ext>
            </a:extLst>
          </p:cNvPr>
          <p:cNvSpPr>
            <a:spLocks noGrp="1"/>
          </p:cNvSpPr>
          <p:nvPr>
            <p:ph idx="1"/>
          </p:nvPr>
        </p:nvSpPr>
        <p:spPr>
          <a:xfrm>
            <a:off x="7531610" y="2057400"/>
            <a:ext cx="4382484" cy="4119563"/>
          </a:xfrm>
        </p:spPr>
        <p:txBody>
          <a:bodyPr>
            <a:normAutofit fontScale="92500"/>
          </a:bodyPr>
          <a:lstStyle/>
          <a:p>
            <a:pPr marL="0" indent="0">
              <a:lnSpc>
                <a:spcPct val="150000"/>
              </a:lnSpc>
              <a:buNone/>
            </a:pPr>
            <a:r>
              <a:rPr lang="en-US" dirty="0"/>
              <a:t>Self-advocacy is the ability to communicate one's needs and wants and to make decisions about the supports needed to achieve them (</a:t>
            </a:r>
            <a:r>
              <a:rPr lang="en-US" dirty="0" err="1"/>
              <a:t>Stodden</a:t>
            </a:r>
            <a:r>
              <a:rPr lang="en-US" dirty="0"/>
              <a:t>, Conway, &amp; Chang, 2003)</a:t>
            </a:r>
          </a:p>
        </p:txBody>
      </p:sp>
    </p:spTree>
    <p:extLst>
      <p:ext uri="{BB962C8B-B14F-4D97-AF65-F5344CB8AC3E}">
        <p14:creationId xmlns:p14="http://schemas.microsoft.com/office/powerpoint/2010/main" val="533412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ood human figure">
            <a:extLst>
              <a:ext uri="{FF2B5EF4-FFF2-40B4-BE49-F238E27FC236}">
                <a16:creationId xmlns:a16="http://schemas.microsoft.com/office/drawing/2014/main" id="{145E63C6-F734-0FC8-F6CC-CC80D9FF23F7}"/>
              </a:ext>
            </a:extLst>
          </p:cNvPr>
          <p:cNvPicPr>
            <a:picLocks noChangeAspect="1"/>
          </p:cNvPicPr>
          <p:nvPr/>
        </p:nvPicPr>
        <p:blipFill rotWithShape="1">
          <a:blip r:embed="rId2"/>
          <a:srcRect r="15617" b="-1"/>
          <a:stretch/>
        </p:blipFill>
        <p:spPr>
          <a:xfrm>
            <a:off x="3522468" y="10"/>
            <a:ext cx="8669532" cy="6857990"/>
          </a:xfrm>
          <a:prstGeom prst="rect">
            <a:avLst/>
          </a:prstGeom>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870438-647A-EF3E-CA9C-700DEFCA30FD}"/>
              </a:ext>
            </a:extLst>
          </p:cNvPr>
          <p:cNvSpPr>
            <a:spLocks noGrp="1"/>
          </p:cNvSpPr>
          <p:nvPr>
            <p:ph type="title"/>
          </p:nvPr>
        </p:nvSpPr>
        <p:spPr>
          <a:xfrm>
            <a:off x="371094" y="1161288"/>
            <a:ext cx="3438144" cy="1124712"/>
          </a:xfrm>
        </p:spPr>
        <p:txBody>
          <a:bodyPr anchor="b">
            <a:normAutofit/>
          </a:bodyPr>
          <a:lstStyle/>
          <a:p>
            <a:r>
              <a:rPr lang="en-US" sz="2800" dirty="0"/>
              <a:t>Why Self-Advocate</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466A38F-2997-0DA7-5862-11F88974EE54}"/>
              </a:ext>
            </a:extLst>
          </p:cNvPr>
          <p:cNvSpPr>
            <a:spLocks noGrp="1"/>
          </p:cNvSpPr>
          <p:nvPr>
            <p:ph idx="1"/>
          </p:nvPr>
        </p:nvSpPr>
        <p:spPr>
          <a:xfrm>
            <a:off x="371094" y="2718054"/>
            <a:ext cx="4442644" cy="3207258"/>
          </a:xfrm>
        </p:spPr>
        <p:txBody>
          <a:bodyPr anchor="t">
            <a:noAutofit/>
          </a:bodyPr>
          <a:lstStyle/>
          <a:p>
            <a:r>
              <a:rPr lang="en-US" sz="2400" dirty="0"/>
              <a:t>It raises awareness about an issue you and others face</a:t>
            </a:r>
          </a:p>
          <a:p>
            <a:r>
              <a:rPr lang="en-US" sz="2400" dirty="0"/>
              <a:t>It can support career/experience advancement</a:t>
            </a:r>
          </a:p>
          <a:p>
            <a:r>
              <a:rPr lang="en-US" sz="2400" dirty="0"/>
              <a:t>It ensures your rights are not violated</a:t>
            </a:r>
          </a:p>
          <a:p>
            <a:r>
              <a:rPr lang="en-US" sz="2400" dirty="0"/>
              <a:t>It will help decrease stress</a:t>
            </a:r>
          </a:p>
        </p:txBody>
      </p:sp>
    </p:spTree>
    <p:extLst>
      <p:ext uri="{BB962C8B-B14F-4D97-AF65-F5344CB8AC3E}">
        <p14:creationId xmlns:p14="http://schemas.microsoft.com/office/powerpoint/2010/main" val="142311434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Rectangle 2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A183D1-52E5-3573-48E6-DC6E5125D5C2}"/>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Outcomes of Self-Advocacy</a:t>
            </a:r>
          </a:p>
        </p:txBody>
      </p:sp>
      <p:sp>
        <p:nvSpPr>
          <p:cNvPr id="3" name="Content Placeholder 2">
            <a:extLst>
              <a:ext uri="{FF2B5EF4-FFF2-40B4-BE49-F238E27FC236}">
                <a16:creationId xmlns:a16="http://schemas.microsoft.com/office/drawing/2014/main" id="{548CF1F5-4213-2999-6906-574047AE3F6D}"/>
              </a:ext>
            </a:extLst>
          </p:cNvPr>
          <p:cNvSpPr>
            <a:spLocks noGrp="1"/>
          </p:cNvSpPr>
          <p:nvPr>
            <p:ph idx="1"/>
          </p:nvPr>
        </p:nvSpPr>
        <p:spPr>
          <a:xfrm>
            <a:off x="4581727" y="649480"/>
            <a:ext cx="3710935" cy="5546047"/>
          </a:xfrm>
        </p:spPr>
        <p:txBody>
          <a:bodyPr anchor="ctr">
            <a:normAutofit/>
          </a:bodyPr>
          <a:lstStyle/>
          <a:p>
            <a:r>
              <a:rPr lang="en-US" sz="3200" dirty="0"/>
              <a:t>Adaptation </a:t>
            </a:r>
          </a:p>
          <a:p>
            <a:r>
              <a:rPr lang="en-US" sz="3200" dirty="0"/>
              <a:t>Persistence</a:t>
            </a:r>
          </a:p>
          <a:p>
            <a:r>
              <a:rPr lang="en-US" sz="3200" dirty="0"/>
              <a:t>Academic Performance</a:t>
            </a:r>
          </a:p>
          <a:p>
            <a:endParaRPr lang="en-US" sz="3200" dirty="0"/>
          </a:p>
          <a:p>
            <a:pPr marL="0" indent="0">
              <a:buNone/>
            </a:pPr>
            <a:r>
              <a:rPr lang="en-US" sz="3200" dirty="0"/>
              <a:t>How We Get There…</a:t>
            </a:r>
          </a:p>
          <a:p>
            <a:r>
              <a:rPr lang="en-US" sz="3200" dirty="0"/>
              <a:t>Knowledge of Self</a:t>
            </a:r>
          </a:p>
          <a:p>
            <a:r>
              <a:rPr lang="en-US" sz="3200" dirty="0"/>
              <a:t>One’s Rights</a:t>
            </a:r>
          </a:p>
        </p:txBody>
      </p:sp>
      <p:pic>
        <p:nvPicPr>
          <p:cNvPr id="13" name="Graphic 6" descr="Head with Gears">
            <a:extLst>
              <a:ext uri="{FF2B5EF4-FFF2-40B4-BE49-F238E27FC236}">
                <a16:creationId xmlns:a16="http://schemas.microsoft.com/office/drawing/2014/main" id="{9871A5FA-68E5-9407-1557-BC01EB6ED1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09502" y="1627051"/>
            <a:ext cx="3615776" cy="3615776"/>
          </a:xfrm>
          <a:prstGeom prst="rect">
            <a:avLst/>
          </a:prstGeom>
        </p:spPr>
      </p:pic>
    </p:spTree>
    <p:extLst>
      <p:ext uri="{BB962C8B-B14F-4D97-AF65-F5344CB8AC3E}">
        <p14:creationId xmlns:p14="http://schemas.microsoft.com/office/powerpoint/2010/main" val="836681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4C5644-1660-6543-97AA-0FAECCFCA972}"/>
              </a:ext>
            </a:extLst>
          </p:cNvPr>
          <p:cNvSpPr>
            <a:spLocks noGrp="1"/>
          </p:cNvSpPr>
          <p:nvPr>
            <p:ph type="title"/>
          </p:nvPr>
        </p:nvSpPr>
        <p:spPr>
          <a:xfrm>
            <a:off x="635000" y="640823"/>
            <a:ext cx="3418659" cy="5583148"/>
          </a:xfrm>
        </p:spPr>
        <p:txBody>
          <a:bodyPr anchor="ctr">
            <a:normAutofit/>
          </a:bodyPr>
          <a:lstStyle/>
          <a:p>
            <a:r>
              <a:rPr lang="en-US" sz="5400"/>
              <a:t>Learning to Self-Advocate</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625FEE2-F994-845D-2A3C-93E55C424919}"/>
              </a:ext>
            </a:extLst>
          </p:cNvPr>
          <p:cNvGraphicFramePr>
            <a:graphicFrameLocks noGrp="1"/>
          </p:cNvGraphicFramePr>
          <p:nvPr>
            <p:ph idx="1"/>
            <p:extLst>
              <p:ext uri="{D42A27DB-BD31-4B8C-83A1-F6EECF244321}">
                <p14:modId xmlns:p14="http://schemas.microsoft.com/office/powerpoint/2010/main" val="67609795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5521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F445B-8A6C-8153-E3AC-9F191915D90F}"/>
              </a:ext>
            </a:extLst>
          </p:cNvPr>
          <p:cNvSpPr>
            <a:spLocks noGrp="1"/>
          </p:cNvSpPr>
          <p:nvPr>
            <p:ph type="title"/>
          </p:nvPr>
        </p:nvSpPr>
        <p:spPr/>
        <p:txBody>
          <a:bodyPr/>
          <a:lstStyle/>
          <a:p>
            <a:r>
              <a:rPr lang="en-US" dirty="0"/>
              <a:t>Proactive, Reactive, and Retrospective</a:t>
            </a:r>
          </a:p>
        </p:txBody>
      </p:sp>
      <p:sp>
        <p:nvSpPr>
          <p:cNvPr id="3" name="Content Placeholder 2">
            <a:extLst>
              <a:ext uri="{FF2B5EF4-FFF2-40B4-BE49-F238E27FC236}">
                <a16:creationId xmlns:a16="http://schemas.microsoft.com/office/drawing/2014/main" id="{9BE4121E-6FC6-D517-B9B0-8892E0D75951}"/>
              </a:ext>
            </a:extLst>
          </p:cNvPr>
          <p:cNvSpPr>
            <a:spLocks noGrp="1"/>
          </p:cNvSpPr>
          <p:nvPr>
            <p:ph idx="1"/>
          </p:nvPr>
        </p:nvSpPr>
        <p:spPr/>
        <p:txBody>
          <a:bodyPr/>
          <a:lstStyle/>
          <a:p>
            <a:r>
              <a:rPr lang="en-US" dirty="0"/>
              <a:t>Proactive</a:t>
            </a:r>
          </a:p>
          <a:p>
            <a:pPr lvl="1"/>
            <a:r>
              <a:rPr lang="en-US" dirty="0"/>
              <a:t>Knowing and anticipating types of support that is needed</a:t>
            </a:r>
          </a:p>
          <a:p>
            <a:pPr lvl="1"/>
            <a:endParaRPr lang="en-US" dirty="0"/>
          </a:p>
          <a:p>
            <a:r>
              <a:rPr lang="en-US" dirty="0"/>
              <a:t>Reactive</a:t>
            </a:r>
          </a:p>
          <a:p>
            <a:pPr lvl="1"/>
            <a:r>
              <a:rPr lang="en-US" dirty="0"/>
              <a:t>Seeking support as a result of recognizing a hurdle or challenge</a:t>
            </a:r>
          </a:p>
          <a:p>
            <a:pPr lvl="1"/>
            <a:endParaRPr lang="en-US" dirty="0"/>
          </a:p>
          <a:p>
            <a:r>
              <a:rPr lang="en-US" dirty="0"/>
              <a:t>Retrospective </a:t>
            </a:r>
          </a:p>
          <a:p>
            <a:pPr lvl="1"/>
            <a:r>
              <a:rPr lang="en-US" dirty="0"/>
              <a:t>Advocating after reflection of a failure to self-advocate</a:t>
            </a:r>
          </a:p>
        </p:txBody>
      </p:sp>
    </p:spTree>
    <p:extLst>
      <p:ext uri="{BB962C8B-B14F-4D97-AF65-F5344CB8AC3E}">
        <p14:creationId xmlns:p14="http://schemas.microsoft.com/office/powerpoint/2010/main" val="2104472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52F4C80-B75E-04F7-081B-2DF69C38D2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381000"/>
            <a:ext cx="8128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861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2A088C-FB66-B202-D1F9-B3A4CE0215F5}"/>
              </a:ext>
            </a:extLst>
          </p:cNvPr>
          <p:cNvSpPr>
            <a:spLocks noGrp="1"/>
          </p:cNvSpPr>
          <p:nvPr>
            <p:ph type="title"/>
          </p:nvPr>
        </p:nvSpPr>
        <p:spPr>
          <a:xfrm>
            <a:off x="640080" y="325369"/>
            <a:ext cx="4368602" cy="1956841"/>
          </a:xfrm>
        </p:spPr>
        <p:txBody>
          <a:bodyPr anchor="b">
            <a:normAutofit/>
          </a:bodyPr>
          <a:lstStyle/>
          <a:p>
            <a:r>
              <a:rPr lang="en-US" sz="5400"/>
              <a:t>Steps to Self-Advocacy</a:t>
            </a:r>
          </a:p>
        </p:txBody>
      </p:sp>
      <p:sp>
        <p:nvSpPr>
          <p:cNvPr id="2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381E913-EDA5-6E70-E9DE-6E696124D796}"/>
              </a:ext>
            </a:extLst>
          </p:cNvPr>
          <p:cNvSpPr>
            <a:spLocks noGrp="1"/>
          </p:cNvSpPr>
          <p:nvPr>
            <p:ph idx="1"/>
          </p:nvPr>
        </p:nvSpPr>
        <p:spPr>
          <a:xfrm>
            <a:off x="640080" y="2872899"/>
            <a:ext cx="4243589" cy="3320668"/>
          </a:xfrm>
        </p:spPr>
        <p:txBody>
          <a:bodyPr>
            <a:normAutofit/>
          </a:bodyPr>
          <a:lstStyle/>
          <a:p>
            <a:r>
              <a:rPr lang="en-US" sz="2200" dirty="0"/>
              <a:t>Know what you want or need</a:t>
            </a:r>
          </a:p>
          <a:p>
            <a:r>
              <a:rPr lang="en-US" sz="2200" dirty="0"/>
              <a:t>If there is a big need, find a way to start with a smaller ask</a:t>
            </a:r>
          </a:p>
          <a:p>
            <a:r>
              <a:rPr lang="en-US" sz="2200" dirty="0"/>
              <a:t>Talk with others (get peer support)</a:t>
            </a:r>
          </a:p>
          <a:p>
            <a:r>
              <a:rPr lang="en-US" sz="2200" dirty="0"/>
              <a:t>Be persistent </a:t>
            </a:r>
          </a:p>
        </p:txBody>
      </p:sp>
      <p:pic>
        <p:nvPicPr>
          <p:cNvPr id="5" name="Picture 4" descr="Path winding through a grassy field">
            <a:extLst>
              <a:ext uri="{FF2B5EF4-FFF2-40B4-BE49-F238E27FC236}">
                <a16:creationId xmlns:a16="http://schemas.microsoft.com/office/drawing/2014/main" id="{BA689591-8D55-B54F-6178-3651FCB60BD0}"/>
              </a:ext>
            </a:extLst>
          </p:cNvPr>
          <p:cNvPicPr>
            <a:picLocks noChangeAspect="1"/>
          </p:cNvPicPr>
          <p:nvPr/>
        </p:nvPicPr>
        <p:blipFill rotWithShape="1">
          <a:blip r:embed="rId2"/>
          <a:srcRect l="21964" r="1108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8433737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2672</TotalTime>
  <Words>337</Words>
  <Application>Microsoft Macintosh PowerPoint</Application>
  <PresentationFormat>Widescreen</PresentationFormat>
  <Paragraphs>53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Self-Advocacy</vt:lpstr>
      <vt:lpstr>Agenda</vt:lpstr>
      <vt:lpstr>What is Self-Advocacy?</vt:lpstr>
      <vt:lpstr>Why Self-Advocate</vt:lpstr>
      <vt:lpstr>Outcomes of Self-Advocacy</vt:lpstr>
      <vt:lpstr>Learning to Self-Advocate</vt:lpstr>
      <vt:lpstr>Proactive, Reactive, and Retrospective</vt:lpstr>
      <vt:lpstr>PowerPoint Presentation</vt:lpstr>
      <vt:lpstr>Steps to Self-Advocacy</vt:lpstr>
      <vt:lpstr>Practice Makes Better</vt:lpstr>
      <vt:lpstr>Wrapping it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Self-Advocacy</dc:title>
  <dc:creator>Stedman,Nicole LaMee Perez</dc:creator>
  <cp:lastModifiedBy>Stedman,Nicole LaMee Perez</cp:lastModifiedBy>
  <cp:revision>2</cp:revision>
  <dcterms:created xsi:type="dcterms:W3CDTF">2022-04-16T19:04:18Z</dcterms:created>
  <dcterms:modified xsi:type="dcterms:W3CDTF">2022-04-18T16:35:31Z</dcterms:modified>
</cp:coreProperties>
</file>