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0"/>
  </p:notesMasterIdLst>
  <p:sldIdLst>
    <p:sldId id="313" r:id="rId2"/>
    <p:sldId id="332" r:id="rId3"/>
    <p:sldId id="314" r:id="rId4"/>
    <p:sldId id="333" r:id="rId5"/>
    <p:sldId id="334" r:id="rId6"/>
    <p:sldId id="336" r:id="rId7"/>
    <p:sldId id="317" r:id="rId8"/>
    <p:sldId id="335" r:id="rId9"/>
    <p:sldId id="318" r:id="rId10"/>
    <p:sldId id="337" r:id="rId11"/>
    <p:sldId id="599" r:id="rId12"/>
    <p:sldId id="315" r:id="rId13"/>
    <p:sldId id="600" r:id="rId14"/>
    <p:sldId id="321" r:id="rId15"/>
    <p:sldId id="598" r:id="rId16"/>
    <p:sldId id="319" r:id="rId17"/>
    <p:sldId id="338" r:id="rId18"/>
    <p:sldId id="601"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E09A"/>
    <a:srgbClr val="7F7F7F"/>
    <a:srgbClr val="A0436C"/>
    <a:srgbClr val="AA3AAA"/>
    <a:srgbClr val="814180"/>
    <a:srgbClr val="7D3773"/>
    <a:srgbClr val="620D11"/>
    <a:srgbClr val="770B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C9F79B-9D0A-4E5C-997D-B5FB06F0B72A}" v="27" dt="2025-07-24T13:46:40.2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9" autoAdjust="0"/>
    <p:restoredTop sz="51453" autoAdjust="0"/>
  </p:normalViewPr>
  <p:slideViewPr>
    <p:cSldViewPr snapToGrid="0">
      <p:cViewPr varScale="1">
        <p:scale>
          <a:sx n="57" d="100"/>
          <a:sy n="57" d="100"/>
        </p:scale>
        <p:origin x="238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llespie, Jim" userId="f302e21b-461a-4a4f-beec-46618bde7be4" providerId="ADAL" clId="{13C9F79B-9D0A-4E5C-997D-B5FB06F0B72A}"/>
    <pc:docChg chg="addSld delSld modSld">
      <pc:chgData name="Gillespie, Jim" userId="f302e21b-461a-4a4f-beec-46618bde7be4" providerId="ADAL" clId="{13C9F79B-9D0A-4E5C-997D-B5FB06F0B72A}" dt="2025-07-25T12:40:51.005" v="28" actId="20577"/>
      <pc:docMkLst>
        <pc:docMk/>
      </pc:docMkLst>
      <pc:sldChg chg="modSp">
        <pc:chgData name="Gillespie, Jim" userId="f302e21b-461a-4a4f-beec-46618bde7be4" providerId="ADAL" clId="{13C9F79B-9D0A-4E5C-997D-B5FB06F0B72A}" dt="2025-07-24T13:33:01.373" v="14" actId="20577"/>
        <pc:sldMkLst>
          <pc:docMk/>
          <pc:sldMk cId="1269890259" sldId="314"/>
        </pc:sldMkLst>
        <pc:spChg chg="mod">
          <ac:chgData name="Gillespie, Jim" userId="f302e21b-461a-4a4f-beec-46618bde7be4" providerId="ADAL" clId="{13C9F79B-9D0A-4E5C-997D-B5FB06F0B72A}" dt="2025-07-24T13:33:01.373" v="14" actId="20577"/>
          <ac:spMkLst>
            <pc:docMk/>
            <pc:sldMk cId="1269890259" sldId="314"/>
            <ac:spMk id="3" creationId="{75CE34F0-2A76-BF9B-B955-FC2686AF5E0F}"/>
          </ac:spMkLst>
        </pc:spChg>
      </pc:sldChg>
      <pc:sldChg chg="modSp">
        <pc:chgData name="Gillespie, Jim" userId="f302e21b-461a-4a4f-beec-46618bde7be4" providerId="ADAL" clId="{13C9F79B-9D0A-4E5C-997D-B5FB06F0B72A}" dt="2025-07-24T13:41:06.313" v="24" actId="20577"/>
        <pc:sldMkLst>
          <pc:docMk/>
          <pc:sldMk cId="459290886" sldId="321"/>
        </pc:sldMkLst>
        <pc:spChg chg="mod">
          <ac:chgData name="Gillespie, Jim" userId="f302e21b-461a-4a4f-beec-46618bde7be4" providerId="ADAL" clId="{13C9F79B-9D0A-4E5C-997D-B5FB06F0B72A}" dt="2025-07-24T13:41:06.313" v="24" actId="20577"/>
          <ac:spMkLst>
            <pc:docMk/>
            <pc:sldMk cId="459290886" sldId="321"/>
            <ac:spMk id="3" creationId="{BF541B8B-FF31-EE9C-1DEA-AD8430E2CF46}"/>
          </ac:spMkLst>
        </pc:spChg>
      </pc:sldChg>
      <pc:sldChg chg="modNotesTx">
        <pc:chgData name="Gillespie, Jim" userId="f302e21b-461a-4a4f-beec-46618bde7be4" providerId="ADAL" clId="{13C9F79B-9D0A-4E5C-997D-B5FB06F0B72A}" dt="2025-07-24T13:20:28.227" v="8" actId="20577"/>
        <pc:sldMkLst>
          <pc:docMk/>
          <pc:sldMk cId="1692255316" sldId="332"/>
        </pc:sldMkLst>
      </pc:sldChg>
      <pc:sldChg chg="setBg">
        <pc:chgData name="Gillespie, Jim" userId="f302e21b-461a-4a4f-beec-46618bde7be4" providerId="ADAL" clId="{13C9F79B-9D0A-4E5C-997D-B5FB06F0B72A}" dt="2025-07-24T12:57:35.269" v="0"/>
        <pc:sldMkLst>
          <pc:docMk/>
          <pc:sldMk cId="2968327790" sldId="333"/>
        </pc:sldMkLst>
      </pc:sldChg>
      <pc:sldChg chg="modSp modNotesTx">
        <pc:chgData name="Gillespie, Jim" userId="f302e21b-461a-4a4f-beec-46618bde7be4" providerId="ADAL" clId="{13C9F79B-9D0A-4E5C-997D-B5FB06F0B72A}" dt="2025-07-25T12:40:51.005" v="28" actId="20577"/>
        <pc:sldMkLst>
          <pc:docMk/>
          <pc:sldMk cId="332198960" sldId="335"/>
        </pc:sldMkLst>
        <pc:spChg chg="mod">
          <ac:chgData name="Gillespie, Jim" userId="f302e21b-461a-4a4f-beec-46618bde7be4" providerId="ADAL" clId="{13C9F79B-9D0A-4E5C-997D-B5FB06F0B72A}" dt="2025-07-24T13:36:41.851" v="19" actId="20577"/>
          <ac:spMkLst>
            <pc:docMk/>
            <pc:sldMk cId="332198960" sldId="335"/>
            <ac:spMk id="3" creationId="{048670E5-CBED-6545-7AC1-62CA3E43BA48}"/>
          </ac:spMkLst>
        </pc:spChg>
      </pc:sldChg>
      <pc:sldChg chg="modNotesTx">
        <pc:chgData name="Gillespie, Jim" userId="f302e21b-461a-4a4f-beec-46618bde7be4" providerId="ADAL" clId="{13C9F79B-9D0A-4E5C-997D-B5FB06F0B72A}" dt="2025-07-24T13:44:04.314" v="25" actId="20577"/>
        <pc:sldMkLst>
          <pc:docMk/>
          <pc:sldMk cId="3831184140" sldId="338"/>
        </pc:sldMkLst>
      </pc:sldChg>
      <pc:sldChg chg="new del">
        <pc:chgData name="Gillespie, Jim" userId="f302e21b-461a-4a4f-beec-46618bde7be4" providerId="ADAL" clId="{13C9F79B-9D0A-4E5C-997D-B5FB06F0B72A}" dt="2025-07-24T13:46:40.252" v="27" actId="47"/>
        <pc:sldMkLst>
          <pc:docMk/>
          <pc:sldMk cId="433116256" sldId="602"/>
        </pc:sldMkLst>
      </pc:sldChg>
    </pc:docChg>
  </pc:docChgLst>
  <pc:docChgLst>
    <pc:chgData name="Gillespie, Jim" userId="f302e21b-461a-4a4f-beec-46618bde7be4" providerId="ADAL" clId="{FB1B96B8-434B-4EAD-92A4-C988D902BD02}"/>
    <pc:docChg chg="undo custSel addSld delSld modSld sldOrd">
      <pc:chgData name="Gillespie, Jim" userId="f302e21b-461a-4a4f-beec-46618bde7be4" providerId="ADAL" clId="{FB1B96B8-434B-4EAD-92A4-C988D902BD02}" dt="2025-07-24T02:46:56.560" v="22769"/>
      <pc:docMkLst>
        <pc:docMk/>
      </pc:docMkLst>
      <pc:sldChg chg="modSp mod modNotesTx">
        <pc:chgData name="Gillespie, Jim" userId="f302e21b-461a-4a4f-beec-46618bde7be4" providerId="ADAL" clId="{FB1B96B8-434B-4EAD-92A4-C988D902BD02}" dt="2025-07-24T02:26:03.683" v="18972" actId="20577"/>
        <pc:sldMkLst>
          <pc:docMk/>
          <pc:sldMk cId="1262304844" sldId="313"/>
        </pc:sldMkLst>
        <pc:spChg chg="mod">
          <ac:chgData name="Gillespie, Jim" userId="f302e21b-461a-4a4f-beec-46618bde7be4" providerId="ADAL" clId="{FB1B96B8-434B-4EAD-92A4-C988D902BD02}" dt="2025-07-23T20:31:18.204" v="723" actId="2711"/>
          <ac:spMkLst>
            <pc:docMk/>
            <pc:sldMk cId="1262304844" sldId="313"/>
            <ac:spMk id="2" creationId="{04F130F1-4DA7-ABCF-7D5D-618006098713}"/>
          </ac:spMkLst>
        </pc:spChg>
        <pc:spChg chg="mod">
          <ac:chgData name="Gillespie, Jim" userId="f302e21b-461a-4a4f-beec-46618bde7be4" providerId="ADAL" clId="{FB1B96B8-434B-4EAD-92A4-C988D902BD02}" dt="2025-07-23T20:31:22.828" v="724" actId="2711"/>
          <ac:spMkLst>
            <pc:docMk/>
            <pc:sldMk cId="1262304844" sldId="313"/>
            <ac:spMk id="3" creationId="{D151F258-704C-3494-049B-426CA35FF778}"/>
          </ac:spMkLst>
        </pc:spChg>
      </pc:sldChg>
      <pc:sldChg chg="modSp mod setBg modAnim modNotesTx">
        <pc:chgData name="Gillespie, Jim" userId="f302e21b-461a-4a4f-beec-46618bde7be4" providerId="ADAL" clId="{FB1B96B8-434B-4EAD-92A4-C988D902BD02}" dt="2025-07-24T02:34:18.435" v="20556" actId="20577"/>
        <pc:sldMkLst>
          <pc:docMk/>
          <pc:sldMk cId="1269890259" sldId="314"/>
        </pc:sldMkLst>
        <pc:spChg chg="mod">
          <ac:chgData name="Gillespie, Jim" userId="f302e21b-461a-4a4f-beec-46618bde7be4" providerId="ADAL" clId="{FB1B96B8-434B-4EAD-92A4-C988D902BD02}" dt="2025-07-23T18:37:58.239" v="126" actId="2711"/>
          <ac:spMkLst>
            <pc:docMk/>
            <pc:sldMk cId="1269890259" sldId="314"/>
            <ac:spMk id="2" creationId="{E4E15280-0DC7-9F0D-B3D8-CEE636C63B0A}"/>
          </ac:spMkLst>
        </pc:spChg>
        <pc:spChg chg="mod">
          <ac:chgData name="Gillespie, Jim" userId="f302e21b-461a-4a4f-beec-46618bde7be4" providerId="ADAL" clId="{FB1B96B8-434B-4EAD-92A4-C988D902BD02}" dt="2025-07-24T02:33:32.241" v="20384" actId="20577"/>
          <ac:spMkLst>
            <pc:docMk/>
            <pc:sldMk cId="1269890259" sldId="314"/>
            <ac:spMk id="3" creationId="{75CE34F0-2A76-BF9B-B955-FC2686AF5E0F}"/>
          </ac:spMkLst>
        </pc:spChg>
      </pc:sldChg>
      <pc:sldChg chg="modSp mod modAnim modNotesTx">
        <pc:chgData name="Gillespie, Jim" userId="f302e21b-461a-4a4f-beec-46618bde7be4" providerId="ADAL" clId="{FB1B96B8-434B-4EAD-92A4-C988D902BD02}" dt="2025-07-24T02:46:43.326" v="22766"/>
        <pc:sldMkLst>
          <pc:docMk/>
          <pc:sldMk cId="2433024091" sldId="315"/>
        </pc:sldMkLst>
        <pc:spChg chg="mod">
          <ac:chgData name="Gillespie, Jim" userId="f302e21b-461a-4a4f-beec-46618bde7be4" providerId="ADAL" clId="{FB1B96B8-434B-4EAD-92A4-C988D902BD02}" dt="2025-07-24T00:59:50.413" v="8541" actId="121"/>
          <ac:spMkLst>
            <pc:docMk/>
            <pc:sldMk cId="2433024091" sldId="315"/>
            <ac:spMk id="2" creationId="{56053B50-5DA6-C42E-AA28-BC643BD955E5}"/>
          </ac:spMkLst>
        </pc:spChg>
        <pc:spChg chg="mod">
          <ac:chgData name="Gillespie, Jim" userId="f302e21b-461a-4a4f-beec-46618bde7be4" providerId="ADAL" clId="{FB1B96B8-434B-4EAD-92A4-C988D902BD02}" dt="2025-07-24T02:11:07.786" v="17536" actId="20577"/>
          <ac:spMkLst>
            <pc:docMk/>
            <pc:sldMk cId="2433024091" sldId="315"/>
            <ac:spMk id="3" creationId="{EC023198-230C-8B2A-37D2-A7C88BE30825}"/>
          </ac:spMkLst>
        </pc:spChg>
        <pc:spChg chg="mod">
          <ac:chgData name="Gillespie, Jim" userId="f302e21b-461a-4a4f-beec-46618bde7be4" providerId="ADAL" clId="{FB1B96B8-434B-4EAD-92A4-C988D902BD02}" dt="2025-07-24T00:23:41.411" v="5018" actId="207"/>
          <ac:spMkLst>
            <pc:docMk/>
            <pc:sldMk cId="2433024091" sldId="315"/>
            <ac:spMk id="15" creationId="{7E6D8249-E901-4E71-B15A-A7F5D7F7B0E1}"/>
          </ac:spMkLst>
        </pc:spChg>
        <pc:picChg chg="mod">
          <ac:chgData name="Gillespie, Jim" userId="f302e21b-461a-4a4f-beec-46618bde7be4" providerId="ADAL" clId="{FB1B96B8-434B-4EAD-92A4-C988D902BD02}" dt="2025-07-24T00:23:15.412" v="5016" actId="14826"/>
          <ac:picMkLst>
            <pc:docMk/>
            <pc:sldMk cId="2433024091" sldId="315"/>
            <ac:picMk id="6" creationId="{3DB86258-4000-7B5C-22AF-02463CC59093}"/>
          </ac:picMkLst>
        </pc:picChg>
      </pc:sldChg>
      <pc:sldChg chg="del">
        <pc:chgData name="Gillespie, Jim" userId="f302e21b-461a-4a4f-beec-46618bde7be4" providerId="ADAL" clId="{FB1B96B8-434B-4EAD-92A4-C988D902BD02}" dt="2025-07-24T02:45:08.836" v="22752" actId="47"/>
        <pc:sldMkLst>
          <pc:docMk/>
          <pc:sldMk cId="2409792839" sldId="316"/>
        </pc:sldMkLst>
      </pc:sldChg>
      <pc:sldChg chg="modSp mod ord modAnim modNotesTx">
        <pc:chgData name="Gillespie, Jim" userId="f302e21b-461a-4a4f-beec-46618bde7be4" providerId="ADAL" clId="{FB1B96B8-434B-4EAD-92A4-C988D902BD02}" dt="2025-07-24T02:44:45.266" v="22751" actId="20577"/>
        <pc:sldMkLst>
          <pc:docMk/>
          <pc:sldMk cId="2856049269" sldId="317"/>
        </pc:sldMkLst>
        <pc:spChg chg="mod">
          <ac:chgData name="Gillespie, Jim" userId="f302e21b-461a-4a4f-beec-46618bde7be4" providerId="ADAL" clId="{FB1B96B8-434B-4EAD-92A4-C988D902BD02}" dt="2025-07-23T18:38:21.369" v="129" actId="2711"/>
          <ac:spMkLst>
            <pc:docMk/>
            <pc:sldMk cId="2856049269" sldId="317"/>
            <ac:spMk id="2" creationId="{E09D83A6-A473-6699-34FD-6946AA57E25D}"/>
          </ac:spMkLst>
        </pc:spChg>
        <pc:spChg chg="mod">
          <ac:chgData name="Gillespie, Jim" userId="f302e21b-461a-4a4f-beec-46618bde7be4" providerId="ADAL" clId="{FB1B96B8-434B-4EAD-92A4-C988D902BD02}" dt="2025-07-23T21:30:05.820" v="3586" actId="20577"/>
          <ac:spMkLst>
            <pc:docMk/>
            <pc:sldMk cId="2856049269" sldId="317"/>
            <ac:spMk id="3" creationId="{1B035A2F-263E-1A8A-AB7E-CC911E099057}"/>
          </ac:spMkLst>
        </pc:spChg>
        <pc:spChg chg="mod">
          <ac:chgData name="Gillespie, Jim" userId="f302e21b-461a-4a4f-beec-46618bde7be4" providerId="ADAL" clId="{FB1B96B8-434B-4EAD-92A4-C988D902BD02}" dt="2025-07-23T18:35:05.033" v="122" actId="207"/>
          <ac:spMkLst>
            <pc:docMk/>
            <pc:sldMk cId="2856049269" sldId="317"/>
            <ac:spMk id="13" creationId="{27B7C6F6-4579-4D42-9857-ED1B2EE07B99}"/>
          </ac:spMkLst>
        </pc:spChg>
        <pc:spChg chg="mod">
          <ac:chgData name="Gillespie, Jim" userId="f302e21b-461a-4a4f-beec-46618bde7be4" providerId="ADAL" clId="{FB1B96B8-434B-4EAD-92A4-C988D902BD02}" dt="2025-07-23T18:31:24.980" v="105" actId="207"/>
          <ac:spMkLst>
            <pc:docMk/>
            <pc:sldMk cId="2856049269" sldId="317"/>
            <ac:spMk id="15" creationId="{7E6D8249-E901-4E71-B15A-A7F5D7F7B0E1}"/>
          </ac:spMkLst>
        </pc:spChg>
        <pc:picChg chg="mod">
          <ac:chgData name="Gillespie, Jim" userId="f302e21b-461a-4a4f-beec-46618bde7be4" providerId="ADAL" clId="{FB1B96B8-434B-4EAD-92A4-C988D902BD02}" dt="2025-07-23T18:30:00.744" v="98" actId="14826"/>
          <ac:picMkLst>
            <pc:docMk/>
            <pc:sldMk cId="2856049269" sldId="317"/>
            <ac:picMk id="6" creationId="{C03C11C5-2323-848D-F105-DCAC08B468A8}"/>
          </ac:picMkLst>
        </pc:picChg>
      </pc:sldChg>
      <pc:sldChg chg="modSp mod ord modAnim">
        <pc:chgData name="Gillespie, Jim" userId="f302e21b-461a-4a4f-beec-46618bde7be4" providerId="ADAL" clId="{FB1B96B8-434B-4EAD-92A4-C988D902BD02}" dt="2025-07-24T02:46:11.040" v="22760"/>
        <pc:sldMkLst>
          <pc:docMk/>
          <pc:sldMk cId="1901348160" sldId="318"/>
        </pc:sldMkLst>
        <pc:spChg chg="mod">
          <ac:chgData name="Gillespie, Jim" userId="f302e21b-461a-4a4f-beec-46618bde7be4" providerId="ADAL" clId="{FB1B96B8-434B-4EAD-92A4-C988D902BD02}" dt="2025-07-23T18:42:03.353" v="153" actId="2711"/>
          <ac:spMkLst>
            <pc:docMk/>
            <pc:sldMk cId="1901348160" sldId="318"/>
            <ac:spMk id="2" creationId="{734C9E5D-B101-9F4D-0A7E-137CB836B1C6}"/>
          </ac:spMkLst>
        </pc:spChg>
        <pc:spChg chg="mod">
          <ac:chgData name="Gillespie, Jim" userId="f302e21b-461a-4a4f-beec-46618bde7be4" providerId="ADAL" clId="{FB1B96B8-434B-4EAD-92A4-C988D902BD02}" dt="2025-07-23T21:33:25.724" v="3929" actId="948"/>
          <ac:spMkLst>
            <pc:docMk/>
            <pc:sldMk cId="1901348160" sldId="318"/>
            <ac:spMk id="3" creationId="{0849C932-9E84-B252-8457-46E4F7057DB2}"/>
          </ac:spMkLst>
        </pc:spChg>
        <pc:picChg chg="mod">
          <ac:chgData name="Gillespie, Jim" userId="f302e21b-461a-4a4f-beec-46618bde7be4" providerId="ADAL" clId="{FB1B96B8-434B-4EAD-92A4-C988D902BD02}" dt="2025-07-23T19:16:49.373" v="155" actId="14826"/>
          <ac:picMkLst>
            <pc:docMk/>
            <pc:sldMk cId="1901348160" sldId="318"/>
            <ac:picMk id="6" creationId="{30CFCF7E-C992-489D-24C3-6AB3D726CBB9}"/>
          </ac:picMkLst>
        </pc:picChg>
      </pc:sldChg>
      <pc:sldChg chg="addSp delSp modSp mod ord modNotesTx">
        <pc:chgData name="Gillespie, Jim" userId="f302e21b-461a-4a4f-beec-46618bde7be4" providerId="ADAL" clId="{FB1B96B8-434B-4EAD-92A4-C988D902BD02}" dt="2025-07-24T02:18:51.226" v="18823" actId="20577"/>
        <pc:sldMkLst>
          <pc:docMk/>
          <pc:sldMk cId="3269367813" sldId="319"/>
        </pc:sldMkLst>
        <pc:spChg chg="mod">
          <ac:chgData name="Gillespie, Jim" userId="f302e21b-461a-4a4f-beec-46618bde7be4" providerId="ADAL" clId="{FB1B96B8-434B-4EAD-92A4-C988D902BD02}" dt="2025-07-24T02:08:35.010" v="17378" actId="2711"/>
          <ac:spMkLst>
            <pc:docMk/>
            <pc:sldMk cId="3269367813" sldId="319"/>
            <ac:spMk id="2" creationId="{9B17B38B-3C09-F330-4D6E-11AAA2A1B1A9}"/>
          </ac:spMkLst>
        </pc:spChg>
        <pc:spChg chg="mod">
          <ac:chgData name="Gillespie, Jim" userId="f302e21b-461a-4a4f-beec-46618bde7be4" providerId="ADAL" clId="{FB1B96B8-434B-4EAD-92A4-C988D902BD02}" dt="2025-07-24T02:09:47.383" v="17382" actId="948"/>
          <ac:spMkLst>
            <pc:docMk/>
            <pc:sldMk cId="3269367813" sldId="319"/>
            <ac:spMk id="3" creationId="{169A1CB4-2D7E-AAEB-6FEC-65E81210B22D}"/>
          </ac:spMkLst>
        </pc:spChg>
        <pc:spChg chg="add del mod">
          <ac:chgData name="Gillespie, Jim" userId="f302e21b-461a-4a4f-beec-46618bde7be4" providerId="ADAL" clId="{FB1B96B8-434B-4EAD-92A4-C988D902BD02}" dt="2025-07-24T02:08:26.701" v="17366" actId="478"/>
          <ac:spMkLst>
            <pc:docMk/>
            <pc:sldMk cId="3269367813" sldId="319"/>
            <ac:spMk id="4" creationId="{CDAFE558-8B0E-F65F-6818-05C16C1C0B53}"/>
          </ac:spMkLst>
        </pc:spChg>
        <pc:picChg chg="mod">
          <ac:chgData name="Gillespie, Jim" userId="f302e21b-461a-4a4f-beec-46618bde7be4" providerId="ADAL" clId="{FB1B96B8-434B-4EAD-92A4-C988D902BD02}" dt="2025-07-24T02:08:11.354" v="17365" actId="14826"/>
          <ac:picMkLst>
            <pc:docMk/>
            <pc:sldMk cId="3269367813" sldId="319"/>
            <ac:picMk id="6" creationId="{CF532D00-4711-EB5C-BC5D-A2718C9B977A}"/>
          </ac:picMkLst>
        </pc:picChg>
      </pc:sldChg>
      <pc:sldChg chg="del">
        <pc:chgData name="Gillespie, Jim" userId="f302e21b-461a-4a4f-beec-46618bde7be4" providerId="ADAL" clId="{FB1B96B8-434B-4EAD-92A4-C988D902BD02}" dt="2025-07-24T02:45:08.836" v="22752" actId="47"/>
        <pc:sldMkLst>
          <pc:docMk/>
          <pc:sldMk cId="3413831475" sldId="320"/>
        </pc:sldMkLst>
      </pc:sldChg>
      <pc:sldChg chg="addSp delSp modSp mod modAnim modNotesTx">
        <pc:chgData name="Gillespie, Jim" userId="f302e21b-461a-4a4f-beec-46618bde7be4" providerId="ADAL" clId="{FB1B96B8-434B-4EAD-92A4-C988D902BD02}" dt="2025-07-24T02:46:56.560" v="22769"/>
        <pc:sldMkLst>
          <pc:docMk/>
          <pc:sldMk cId="459290886" sldId="321"/>
        </pc:sldMkLst>
        <pc:spChg chg="mod">
          <ac:chgData name="Gillespie, Jim" userId="f302e21b-461a-4a4f-beec-46618bde7be4" providerId="ADAL" clId="{FB1B96B8-434B-4EAD-92A4-C988D902BD02}" dt="2025-07-24T00:59:55.551" v="8542" actId="121"/>
          <ac:spMkLst>
            <pc:docMk/>
            <pc:sldMk cId="459290886" sldId="321"/>
            <ac:spMk id="2" creationId="{A2AA316E-094F-8C28-A832-908FA7EF6930}"/>
          </ac:spMkLst>
        </pc:spChg>
        <pc:spChg chg="mod">
          <ac:chgData name="Gillespie, Jim" userId="f302e21b-461a-4a4f-beec-46618bde7be4" providerId="ADAL" clId="{FB1B96B8-434B-4EAD-92A4-C988D902BD02}" dt="2025-07-24T01:07:50.489" v="9741" actId="20577"/>
          <ac:spMkLst>
            <pc:docMk/>
            <pc:sldMk cId="459290886" sldId="321"/>
            <ac:spMk id="3" creationId="{BF541B8B-FF31-EE9C-1DEA-AD8430E2CF46}"/>
          </ac:spMkLst>
        </pc:spChg>
        <pc:spChg chg="add del mod">
          <ac:chgData name="Gillespie, Jim" userId="f302e21b-461a-4a4f-beec-46618bde7be4" providerId="ADAL" clId="{FB1B96B8-434B-4EAD-92A4-C988D902BD02}" dt="2025-07-24T00:58:14.304" v="8492" actId="478"/>
          <ac:spMkLst>
            <pc:docMk/>
            <pc:sldMk cId="459290886" sldId="321"/>
            <ac:spMk id="4" creationId="{202F737A-4D9D-2677-32DD-4E7A0ADF723F}"/>
          </ac:spMkLst>
        </pc:spChg>
        <pc:spChg chg="mod">
          <ac:chgData name="Gillespie, Jim" userId="f302e21b-461a-4a4f-beec-46618bde7be4" providerId="ADAL" clId="{FB1B96B8-434B-4EAD-92A4-C988D902BD02}" dt="2025-07-24T00:58:34.062" v="8494" actId="207"/>
          <ac:spMkLst>
            <pc:docMk/>
            <pc:sldMk cId="459290886" sldId="321"/>
            <ac:spMk id="15" creationId="{87DE2BE2-8424-7D6B-59A9-391BFD5FE2B9}"/>
          </ac:spMkLst>
        </pc:spChg>
        <pc:picChg chg="mod">
          <ac:chgData name="Gillespie, Jim" userId="f302e21b-461a-4a4f-beec-46618bde7be4" providerId="ADAL" clId="{FB1B96B8-434B-4EAD-92A4-C988D902BD02}" dt="2025-07-24T00:58:06.506" v="8491" actId="14826"/>
          <ac:picMkLst>
            <pc:docMk/>
            <pc:sldMk cId="459290886" sldId="321"/>
            <ac:picMk id="6" creationId="{2A28B120-E994-184B-3B4C-9BBF8C842FE5}"/>
          </ac:picMkLst>
        </pc:picChg>
      </pc:sldChg>
      <pc:sldChg chg="del">
        <pc:chgData name="Gillespie, Jim" userId="f302e21b-461a-4a4f-beec-46618bde7be4" providerId="ADAL" clId="{FB1B96B8-434B-4EAD-92A4-C988D902BD02}" dt="2025-07-24T02:45:08.836" v="22752" actId="47"/>
        <pc:sldMkLst>
          <pc:docMk/>
          <pc:sldMk cId="473229314" sldId="322"/>
        </pc:sldMkLst>
      </pc:sldChg>
      <pc:sldChg chg="del">
        <pc:chgData name="Gillespie, Jim" userId="f302e21b-461a-4a4f-beec-46618bde7be4" providerId="ADAL" clId="{FB1B96B8-434B-4EAD-92A4-C988D902BD02}" dt="2025-07-24T02:45:08.836" v="22752" actId="47"/>
        <pc:sldMkLst>
          <pc:docMk/>
          <pc:sldMk cId="2838312022" sldId="323"/>
        </pc:sldMkLst>
      </pc:sldChg>
      <pc:sldChg chg="addSp delSp modSp del mod">
        <pc:chgData name="Gillespie, Jim" userId="f302e21b-461a-4a4f-beec-46618bde7be4" providerId="ADAL" clId="{FB1B96B8-434B-4EAD-92A4-C988D902BD02}" dt="2025-07-24T02:45:08.836" v="22752" actId="47"/>
        <pc:sldMkLst>
          <pc:docMk/>
          <pc:sldMk cId="782143443" sldId="324"/>
        </pc:sldMkLst>
        <pc:spChg chg="add mod">
          <ac:chgData name="Gillespie, Jim" userId="f302e21b-461a-4a4f-beec-46618bde7be4" providerId="ADAL" clId="{FB1B96B8-434B-4EAD-92A4-C988D902BD02}" dt="2025-07-24T02:03:06.055" v="16785" actId="1076"/>
          <ac:spMkLst>
            <pc:docMk/>
            <pc:sldMk cId="782143443" sldId="324"/>
            <ac:spMk id="5" creationId="{0D79FC68-6C84-71BC-DB6A-DE8B515263F0}"/>
          </ac:spMkLst>
        </pc:spChg>
      </pc:sldChg>
      <pc:sldChg chg="del">
        <pc:chgData name="Gillespie, Jim" userId="f302e21b-461a-4a4f-beec-46618bde7be4" providerId="ADAL" clId="{FB1B96B8-434B-4EAD-92A4-C988D902BD02}" dt="2025-07-24T02:45:08.836" v="22752" actId="47"/>
        <pc:sldMkLst>
          <pc:docMk/>
          <pc:sldMk cId="498885488" sldId="325"/>
        </pc:sldMkLst>
      </pc:sldChg>
      <pc:sldChg chg="del">
        <pc:chgData name="Gillespie, Jim" userId="f302e21b-461a-4a4f-beec-46618bde7be4" providerId="ADAL" clId="{FB1B96B8-434B-4EAD-92A4-C988D902BD02}" dt="2025-07-24T02:45:08.836" v="22752" actId="47"/>
        <pc:sldMkLst>
          <pc:docMk/>
          <pc:sldMk cId="4136151767" sldId="326"/>
        </pc:sldMkLst>
      </pc:sldChg>
      <pc:sldChg chg="del">
        <pc:chgData name="Gillespie, Jim" userId="f302e21b-461a-4a4f-beec-46618bde7be4" providerId="ADAL" clId="{FB1B96B8-434B-4EAD-92A4-C988D902BD02}" dt="2025-07-24T02:45:08.836" v="22752" actId="47"/>
        <pc:sldMkLst>
          <pc:docMk/>
          <pc:sldMk cId="3116495819" sldId="327"/>
        </pc:sldMkLst>
      </pc:sldChg>
      <pc:sldChg chg="del">
        <pc:chgData name="Gillespie, Jim" userId="f302e21b-461a-4a4f-beec-46618bde7be4" providerId="ADAL" clId="{FB1B96B8-434B-4EAD-92A4-C988D902BD02}" dt="2025-07-24T02:45:08.836" v="22752" actId="47"/>
        <pc:sldMkLst>
          <pc:docMk/>
          <pc:sldMk cId="2495956648" sldId="328"/>
        </pc:sldMkLst>
      </pc:sldChg>
      <pc:sldChg chg="del">
        <pc:chgData name="Gillespie, Jim" userId="f302e21b-461a-4a4f-beec-46618bde7be4" providerId="ADAL" clId="{FB1B96B8-434B-4EAD-92A4-C988D902BD02}" dt="2025-07-24T02:45:08.836" v="22752" actId="47"/>
        <pc:sldMkLst>
          <pc:docMk/>
          <pc:sldMk cId="4205185578" sldId="329"/>
        </pc:sldMkLst>
      </pc:sldChg>
      <pc:sldChg chg="del">
        <pc:chgData name="Gillespie, Jim" userId="f302e21b-461a-4a4f-beec-46618bde7be4" providerId="ADAL" clId="{FB1B96B8-434B-4EAD-92A4-C988D902BD02}" dt="2025-07-24T02:45:08.836" v="22752" actId="47"/>
        <pc:sldMkLst>
          <pc:docMk/>
          <pc:sldMk cId="2334637993" sldId="330"/>
        </pc:sldMkLst>
      </pc:sldChg>
      <pc:sldChg chg="del">
        <pc:chgData name="Gillespie, Jim" userId="f302e21b-461a-4a4f-beec-46618bde7be4" providerId="ADAL" clId="{FB1B96B8-434B-4EAD-92A4-C988D902BD02}" dt="2025-07-24T02:45:08.836" v="22752" actId="47"/>
        <pc:sldMkLst>
          <pc:docMk/>
          <pc:sldMk cId="1681629765" sldId="331"/>
        </pc:sldMkLst>
      </pc:sldChg>
      <pc:sldChg chg="modSp mod modNotesTx">
        <pc:chgData name="Gillespie, Jim" userId="f302e21b-461a-4a4f-beec-46618bde7be4" providerId="ADAL" clId="{FB1B96B8-434B-4EAD-92A4-C988D902BD02}" dt="2025-07-24T02:28:07.218" v="19391" actId="20577"/>
        <pc:sldMkLst>
          <pc:docMk/>
          <pc:sldMk cId="1692255316" sldId="332"/>
        </pc:sldMkLst>
        <pc:spChg chg="mod">
          <ac:chgData name="Gillespie, Jim" userId="f302e21b-461a-4a4f-beec-46618bde7be4" providerId="ADAL" clId="{FB1B96B8-434B-4EAD-92A4-C988D902BD02}" dt="2025-07-23T18:35:27.485" v="124" actId="121"/>
          <ac:spMkLst>
            <pc:docMk/>
            <pc:sldMk cId="1692255316" sldId="332"/>
            <ac:spMk id="2" creationId="{AA1C26A6-BCA3-DEDC-55FF-06F35041BC21}"/>
          </ac:spMkLst>
        </pc:spChg>
        <pc:spChg chg="mod">
          <ac:chgData name="Gillespie, Jim" userId="f302e21b-461a-4a4f-beec-46618bde7be4" providerId="ADAL" clId="{FB1B96B8-434B-4EAD-92A4-C988D902BD02}" dt="2025-07-23T18:34:49.894" v="121" actId="207"/>
          <ac:spMkLst>
            <pc:docMk/>
            <pc:sldMk cId="1692255316" sldId="332"/>
            <ac:spMk id="13" creationId="{8D381F5B-26AF-68CD-9B70-908E588E6EA4}"/>
          </ac:spMkLst>
        </pc:spChg>
      </pc:sldChg>
      <pc:sldChg chg="modSp mod setBg modAnim modNotesTx">
        <pc:chgData name="Gillespie, Jim" userId="f302e21b-461a-4a4f-beec-46618bde7be4" providerId="ADAL" clId="{FB1B96B8-434B-4EAD-92A4-C988D902BD02}" dt="2025-07-23T21:28:23.448" v="3582"/>
        <pc:sldMkLst>
          <pc:docMk/>
          <pc:sldMk cId="2968327790" sldId="333"/>
        </pc:sldMkLst>
        <pc:spChg chg="mod">
          <ac:chgData name="Gillespie, Jim" userId="f302e21b-461a-4a4f-beec-46618bde7be4" providerId="ADAL" clId="{FB1B96B8-434B-4EAD-92A4-C988D902BD02}" dt="2025-07-23T18:38:04.542" v="127" actId="2711"/>
          <ac:spMkLst>
            <pc:docMk/>
            <pc:sldMk cId="2968327790" sldId="333"/>
            <ac:spMk id="2" creationId="{1DFF7E4F-8A65-D799-3804-35B03D2675D2}"/>
          </ac:spMkLst>
        </pc:spChg>
        <pc:spChg chg="mod">
          <ac:chgData name="Gillespie, Jim" userId="f302e21b-461a-4a4f-beec-46618bde7be4" providerId="ADAL" clId="{FB1B96B8-434B-4EAD-92A4-C988D902BD02}" dt="2025-07-23T21:22:10.895" v="3057" actId="948"/>
          <ac:spMkLst>
            <pc:docMk/>
            <pc:sldMk cId="2968327790" sldId="333"/>
            <ac:spMk id="3" creationId="{1E6EEEA8-4D4A-B484-72D0-223C082C9FCC}"/>
          </ac:spMkLst>
        </pc:spChg>
        <pc:picChg chg="mod modCrop">
          <ac:chgData name="Gillespie, Jim" userId="f302e21b-461a-4a4f-beec-46618bde7be4" providerId="ADAL" clId="{FB1B96B8-434B-4EAD-92A4-C988D902BD02}" dt="2025-07-23T20:45:40.242" v="1344" actId="732"/>
          <ac:picMkLst>
            <pc:docMk/>
            <pc:sldMk cId="2968327790" sldId="333"/>
            <ac:picMk id="6" creationId="{4DCA7736-9B98-B863-D3C1-C887EAEDE0BB}"/>
          </ac:picMkLst>
        </pc:picChg>
        <pc:cxnChg chg="mod">
          <ac:chgData name="Gillespie, Jim" userId="f302e21b-461a-4a4f-beec-46618bde7be4" providerId="ADAL" clId="{FB1B96B8-434B-4EAD-92A4-C988D902BD02}" dt="2025-07-23T20:51:23.072" v="1514" actId="208"/>
          <ac:cxnSpMkLst>
            <pc:docMk/>
            <pc:sldMk cId="2968327790" sldId="333"/>
            <ac:cxnSpMk id="11" creationId="{A5AF5676-3331-8B29-D106-F976A655E71F}"/>
          </ac:cxnSpMkLst>
        </pc:cxnChg>
      </pc:sldChg>
      <pc:sldChg chg="modSp mod setBg modNotesTx">
        <pc:chgData name="Gillespie, Jim" userId="f302e21b-461a-4a4f-beec-46618bde7be4" providerId="ADAL" clId="{FB1B96B8-434B-4EAD-92A4-C988D902BD02}" dt="2025-07-24T02:40:44.563" v="21747" actId="20577"/>
        <pc:sldMkLst>
          <pc:docMk/>
          <pc:sldMk cId="2080383708" sldId="334"/>
        </pc:sldMkLst>
        <pc:spChg chg="mod">
          <ac:chgData name="Gillespie, Jim" userId="f302e21b-461a-4a4f-beec-46618bde7be4" providerId="ADAL" clId="{FB1B96B8-434B-4EAD-92A4-C988D902BD02}" dt="2025-07-23T18:38:08.664" v="128" actId="2711"/>
          <ac:spMkLst>
            <pc:docMk/>
            <pc:sldMk cId="2080383708" sldId="334"/>
            <ac:spMk id="2" creationId="{0834B42B-6DD5-BFB1-D513-795EA521A887}"/>
          </ac:spMkLst>
        </pc:spChg>
        <pc:spChg chg="mod">
          <ac:chgData name="Gillespie, Jim" userId="f302e21b-461a-4a4f-beec-46618bde7be4" providerId="ADAL" clId="{FB1B96B8-434B-4EAD-92A4-C988D902BD02}" dt="2025-07-23T18:23:46.253" v="95" actId="20577"/>
          <ac:spMkLst>
            <pc:docMk/>
            <pc:sldMk cId="2080383708" sldId="334"/>
            <ac:spMk id="3" creationId="{6287689F-D9E6-2DB9-C0D7-5E28299878E1}"/>
          </ac:spMkLst>
        </pc:spChg>
        <pc:picChg chg="mod">
          <ac:chgData name="Gillespie, Jim" userId="f302e21b-461a-4a4f-beec-46618bde7be4" providerId="ADAL" clId="{FB1B96B8-434B-4EAD-92A4-C988D902BD02}" dt="2025-07-23T20:48:56.122" v="1351" actId="14826"/>
          <ac:picMkLst>
            <pc:docMk/>
            <pc:sldMk cId="2080383708" sldId="334"/>
            <ac:picMk id="6" creationId="{9621C77E-432F-4D92-3D98-07801E29F4DF}"/>
          </ac:picMkLst>
        </pc:picChg>
        <pc:cxnChg chg="mod">
          <ac:chgData name="Gillespie, Jim" userId="f302e21b-461a-4a4f-beec-46618bde7be4" providerId="ADAL" clId="{FB1B96B8-434B-4EAD-92A4-C988D902BD02}" dt="2025-07-23T20:51:57.296" v="1517" actId="208"/>
          <ac:cxnSpMkLst>
            <pc:docMk/>
            <pc:sldMk cId="2080383708" sldId="334"/>
            <ac:cxnSpMk id="11" creationId="{B09B385D-E29C-2BCA-BC3F-F8D796E4FC57}"/>
          </ac:cxnSpMkLst>
        </pc:cxnChg>
      </pc:sldChg>
      <pc:sldChg chg="modSp add mod modAnim">
        <pc:chgData name="Gillespie, Jim" userId="f302e21b-461a-4a4f-beec-46618bde7be4" providerId="ADAL" clId="{FB1B96B8-434B-4EAD-92A4-C988D902BD02}" dt="2025-07-24T02:45:54.071" v="22757"/>
        <pc:sldMkLst>
          <pc:docMk/>
          <pc:sldMk cId="332198960" sldId="335"/>
        </pc:sldMkLst>
        <pc:spChg chg="mod">
          <ac:chgData name="Gillespie, Jim" userId="f302e21b-461a-4a4f-beec-46618bde7be4" providerId="ADAL" clId="{FB1B96B8-434B-4EAD-92A4-C988D902BD02}" dt="2025-07-23T20:40:37.339" v="1307" actId="20577"/>
          <ac:spMkLst>
            <pc:docMk/>
            <pc:sldMk cId="332198960" sldId="335"/>
            <ac:spMk id="3" creationId="{048670E5-CBED-6545-7AC1-62CA3E43BA48}"/>
          </ac:spMkLst>
        </pc:spChg>
        <pc:spChg chg="mod">
          <ac:chgData name="Gillespie, Jim" userId="f302e21b-461a-4a4f-beec-46618bde7be4" providerId="ADAL" clId="{FB1B96B8-434B-4EAD-92A4-C988D902BD02}" dt="2025-07-23T20:37:14.221" v="1015" actId="207"/>
          <ac:spMkLst>
            <pc:docMk/>
            <pc:sldMk cId="332198960" sldId="335"/>
            <ac:spMk id="15" creationId="{A1916164-6D53-73A4-C837-3BD89C623AB8}"/>
          </ac:spMkLst>
        </pc:spChg>
        <pc:picChg chg="mod">
          <ac:chgData name="Gillespie, Jim" userId="f302e21b-461a-4a4f-beec-46618bde7be4" providerId="ADAL" clId="{FB1B96B8-434B-4EAD-92A4-C988D902BD02}" dt="2025-07-23T20:36:30.402" v="1013" actId="14826"/>
          <ac:picMkLst>
            <pc:docMk/>
            <pc:sldMk cId="332198960" sldId="335"/>
            <ac:picMk id="6" creationId="{713B9F66-44AE-748B-F3FB-A1BEC249292F}"/>
          </ac:picMkLst>
        </pc:picChg>
      </pc:sldChg>
      <pc:sldChg chg="addSp delSp modSp new mod modClrScheme chgLayout modNotesTx">
        <pc:chgData name="Gillespie, Jim" userId="f302e21b-461a-4a4f-beec-46618bde7be4" providerId="ADAL" clId="{FB1B96B8-434B-4EAD-92A4-C988D902BD02}" dt="2025-07-24T02:44:35.676" v="22750" actId="20577"/>
        <pc:sldMkLst>
          <pc:docMk/>
          <pc:sldMk cId="2130506880" sldId="336"/>
        </pc:sldMkLst>
        <pc:spChg chg="mod">
          <ac:chgData name="Gillespie, Jim" userId="f302e21b-461a-4a4f-beec-46618bde7be4" providerId="ADAL" clId="{FB1B96B8-434B-4EAD-92A4-C988D902BD02}" dt="2025-07-23T21:03:18.386" v="1938" actId="2711"/>
          <ac:spMkLst>
            <pc:docMk/>
            <pc:sldMk cId="2130506880" sldId="336"/>
            <ac:spMk id="2" creationId="{72AD6759-533F-EED1-DB7C-AB33FEF6DBC9}"/>
          </ac:spMkLst>
        </pc:spChg>
        <pc:graphicFrameChg chg="add mod modGraphic">
          <ac:chgData name="Gillespie, Jim" userId="f302e21b-461a-4a4f-beec-46618bde7be4" providerId="ADAL" clId="{FB1B96B8-434B-4EAD-92A4-C988D902BD02}" dt="2025-07-23T21:04:31.188" v="2006" actId="113"/>
          <ac:graphicFrameMkLst>
            <pc:docMk/>
            <pc:sldMk cId="2130506880" sldId="336"/>
            <ac:graphicFrameMk id="4" creationId="{ED2DA192-1D10-1206-C5F0-5289F4A9C626}"/>
          </ac:graphicFrameMkLst>
        </pc:graphicFrameChg>
      </pc:sldChg>
      <pc:sldChg chg="modSp add mod modAnim">
        <pc:chgData name="Gillespie, Jim" userId="f302e21b-461a-4a4f-beec-46618bde7be4" providerId="ADAL" clId="{FB1B96B8-434B-4EAD-92A4-C988D902BD02}" dt="2025-07-24T02:46:22.570" v="22763"/>
        <pc:sldMkLst>
          <pc:docMk/>
          <pc:sldMk cId="406090856" sldId="337"/>
        </pc:sldMkLst>
        <pc:spChg chg="mod">
          <ac:chgData name="Gillespie, Jim" userId="f302e21b-461a-4a4f-beec-46618bde7be4" providerId="ADAL" clId="{FB1B96B8-434B-4EAD-92A4-C988D902BD02}" dt="2025-07-23T21:34:31.483" v="3967" actId="20577"/>
          <ac:spMkLst>
            <pc:docMk/>
            <pc:sldMk cId="406090856" sldId="337"/>
            <ac:spMk id="3" creationId="{BEC19668-0897-D4B2-DDCD-227F4C1255F5}"/>
          </ac:spMkLst>
        </pc:spChg>
      </pc:sldChg>
      <pc:sldChg chg="addSp delSp modSp new mod ord modClrScheme chgLayout modNotesTx">
        <pc:chgData name="Gillespie, Jim" userId="f302e21b-461a-4a4f-beec-46618bde7be4" providerId="ADAL" clId="{FB1B96B8-434B-4EAD-92A4-C988D902BD02}" dt="2025-07-24T02:03:22.343" v="16791"/>
        <pc:sldMkLst>
          <pc:docMk/>
          <pc:sldMk cId="3831184140" sldId="338"/>
        </pc:sldMkLst>
        <pc:picChg chg="add mod">
          <ac:chgData name="Gillespie, Jim" userId="f302e21b-461a-4a4f-beec-46618bde7be4" providerId="ADAL" clId="{FB1B96B8-434B-4EAD-92A4-C988D902BD02}" dt="2025-07-23T22:51:41.412" v="4079" actId="26606"/>
          <ac:picMkLst>
            <pc:docMk/>
            <pc:sldMk cId="3831184140" sldId="338"/>
            <ac:picMk id="10" creationId="{150356A4-7F26-CC32-05C0-7A7173B509B0}"/>
          </ac:picMkLst>
        </pc:picChg>
      </pc:sldChg>
      <pc:sldChg chg="new del">
        <pc:chgData name="Gillespie, Jim" userId="f302e21b-461a-4a4f-beec-46618bde7be4" providerId="ADAL" clId="{FB1B96B8-434B-4EAD-92A4-C988D902BD02}" dt="2025-07-23T23:15:54.346" v="4082" actId="2696"/>
        <pc:sldMkLst>
          <pc:docMk/>
          <pc:sldMk cId="2980776988" sldId="339"/>
        </pc:sldMkLst>
      </pc:sldChg>
      <pc:sldChg chg="add ord modNotesTx">
        <pc:chgData name="Gillespie, Jim" userId="f302e21b-461a-4a4f-beec-46618bde7be4" providerId="ADAL" clId="{FB1B96B8-434B-4EAD-92A4-C988D902BD02}" dt="2025-07-24T01:35:43.990" v="13042" actId="20577"/>
        <pc:sldMkLst>
          <pc:docMk/>
          <pc:sldMk cId="3977509025" sldId="598"/>
        </pc:sldMkLst>
      </pc:sldChg>
      <pc:sldChg chg="modSp new mod modNotesTx">
        <pc:chgData name="Gillespie, Jim" userId="f302e21b-461a-4a4f-beec-46618bde7be4" providerId="ADAL" clId="{FB1B96B8-434B-4EAD-92A4-C988D902BD02}" dt="2025-07-24T00:29:02.375" v="5222" actId="20577"/>
        <pc:sldMkLst>
          <pc:docMk/>
          <pc:sldMk cId="2795135591" sldId="599"/>
        </pc:sldMkLst>
        <pc:spChg chg="mod">
          <ac:chgData name="Gillespie, Jim" userId="f302e21b-461a-4a4f-beec-46618bde7be4" providerId="ADAL" clId="{FB1B96B8-434B-4EAD-92A4-C988D902BD02}" dt="2025-07-23T23:37:39.406" v="4094" actId="20577"/>
          <ac:spMkLst>
            <pc:docMk/>
            <pc:sldMk cId="2795135591" sldId="599"/>
            <ac:spMk id="2" creationId="{3FD05AB3-7994-87EE-3822-BC773A0606B2}"/>
          </ac:spMkLst>
        </pc:spChg>
        <pc:spChg chg="mod">
          <ac:chgData name="Gillespie, Jim" userId="f302e21b-461a-4a4f-beec-46618bde7be4" providerId="ADAL" clId="{FB1B96B8-434B-4EAD-92A4-C988D902BD02}" dt="2025-07-23T23:37:58.348" v="4136" actId="5793"/>
          <ac:spMkLst>
            <pc:docMk/>
            <pc:sldMk cId="2795135591" sldId="599"/>
            <ac:spMk id="3" creationId="{548DA395-D27F-7F13-B158-92868105C7D6}"/>
          </ac:spMkLst>
        </pc:spChg>
      </pc:sldChg>
      <pc:sldChg chg="addSp delSp modSp new mod modClrScheme chgLayout modNotesTx">
        <pc:chgData name="Gillespie, Jim" userId="f302e21b-461a-4a4f-beec-46618bde7be4" providerId="ADAL" clId="{FB1B96B8-434B-4EAD-92A4-C988D902BD02}" dt="2025-07-24T00:54:02.958" v="8212" actId="20577"/>
        <pc:sldMkLst>
          <pc:docMk/>
          <pc:sldMk cId="1748504998" sldId="600"/>
        </pc:sldMkLst>
        <pc:picChg chg="add mod">
          <ac:chgData name="Gillespie, Jim" userId="f302e21b-461a-4a4f-beec-46618bde7be4" providerId="ADAL" clId="{FB1B96B8-434B-4EAD-92A4-C988D902BD02}" dt="2025-07-23T23:44:53.294" v="4248" actId="26606"/>
          <ac:picMkLst>
            <pc:docMk/>
            <pc:sldMk cId="1748504998" sldId="600"/>
            <ac:picMk id="6" creationId="{909C0E1A-0C71-AFB2-4349-638426DBED7B}"/>
          </ac:picMkLst>
        </pc:picChg>
      </pc:sldChg>
      <pc:sldChg chg="modSp add mod ord modNotesTx">
        <pc:chgData name="Gillespie, Jim" userId="f302e21b-461a-4a4f-beec-46618bde7be4" providerId="ADAL" clId="{FB1B96B8-434B-4EAD-92A4-C988D902BD02}" dt="2025-07-24T02:25:21.537" v="18861" actId="20577"/>
        <pc:sldMkLst>
          <pc:docMk/>
          <pc:sldMk cId="4113047960" sldId="601"/>
        </pc:sldMkLst>
        <pc:spChg chg="mod">
          <ac:chgData name="Gillespie, Jim" userId="f302e21b-461a-4a4f-beec-46618bde7be4" providerId="ADAL" clId="{FB1B96B8-434B-4EAD-92A4-C988D902BD02}" dt="2025-07-24T02:25:13.254" v="18835" actId="20577"/>
          <ac:spMkLst>
            <pc:docMk/>
            <pc:sldMk cId="4113047960" sldId="601"/>
            <ac:spMk id="3" creationId="{A51B4EC4-6278-767C-E197-B8A09988F68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AB7D80-43CA-D74A-A38D-1939D93F6268}" type="datetimeFigureOut">
              <a:rPr lang="en-US" smtClean="0"/>
              <a:t>7/24/2025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356672-1D3D-6E49-85FA-2DB41E67ACBA}" type="slidenum">
              <a:rPr lang="en-US" smtClean="0"/>
              <a:t>‹#›</a:t>
            </a:fld>
            <a:endParaRPr lang="en-US"/>
          </a:p>
        </p:txBody>
      </p:sp>
    </p:spTree>
    <p:extLst>
      <p:ext uri="{BB962C8B-B14F-4D97-AF65-F5344CB8AC3E}">
        <p14:creationId xmlns:p14="http://schemas.microsoft.com/office/powerpoint/2010/main" val="2252503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3MT info session!!</a:t>
            </a:r>
          </a:p>
          <a:p>
            <a:endParaRPr lang="en-US" dirty="0"/>
          </a:p>
          <a:p>
            <a:r>
              <a:rPr lang="en-US" dirty="0"/>
              <a:t>I’m glad so many students are interested in the competition. Let’s get started.</a:t>
            </a:r>
          </a:p>
        </p:txBody>
      </p:sp>
      <p:sp>
        <p:nvSpPr>
          <p:cNvPr id="4" name="Slide Number Placeholder 3"/>
          <p:cNvSpPr>
            <a:spLocks noGrp="1"/>
          </p:cNvSpPr>
          <p:nvPr>
            <p:ph type="sldNum" sz="quarter" idx="5"/>
          </p:nvPr>
        </p:nvSpPr>
        <p:spPr/>
        <p:txBody>
          <a:bodyPr/>
          <a:lstStyle/>
          <a:p>
            <a:fld id="{5E356672-1D3D-6E49-85FA-2DB41E67ACBA}" type="slidenum">
              <a:rPr lang="en-US" smtClean="0"/>
              <a:t>1</a:t>
            </a:fld>
            <a:endParaRPr lang="en-US"/>
          </a:p>
        </p:txBody>
      </p:sp>
    </p:spTree>
    <p:extLst>
      <p:ext uri="{BB962C8B-B14F-4D97-AF65-F5344CB8AC3E}">
        <p14:creationId xmlns:p14="http://schemas.microsoft.com/office/powerpoint/2010/main" val="894401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too much technical jargon is one of the biggest pitfalls for 3MT competitors. It is incredibly easy to fall into using technical terminology during your presentation, since you’re so accustomed to using it while working on your project! But you need to fight that instinct.</a:t>
            </a:r>
          </a:p>
          <a:p>
            <a:endParaRPr lang="en-US" dirty="0"/>
          </a:p>
          <a:p>
            <a:endParaRPr lang="en-US" dirty="0"/>
          </a:p>
          <a:p>
            <a:endParaRPr lang="en-US" dirty="0"/>
          </a:p>
          <a:p>
            <a:r>
              <a:rPr lang="en-US" dirty="0"/>
              <a:t>Very frequently a dissertation is built around a topic (for example, by developing a novel approach to explaining some phenomenon). You need to be sure that the audience has a sense of that topic. In my case, I was developing a new approach to a topic in contemporary philosophy: theoretical rationality. It’s true that people have a rough sense of what “rationality” is, but being precise here is important.</a:t>
            </a:r>
          </a:p>
          <a:p>
            <a:endParaRPr lang="en-US" dirty="0"/>
          </a:p>
          <a:p>
            <a:endParaRPr lang="en-US" dirty="0"/>
          </a:p>
          <a:p>
            <a:endParaRPr lang="en-US" dirty="0"/>
          </a:p>
          <a:p>
            <a:r>
              <a:rPr lang="en-US" dirty="0"/>
              <a:t>At the end of the day, you’re doing something akin to giving an elevator pitch. Not only do you want to convey that your research is important, but you want the audience to leave with a sense of “oh yeah that IS interesting!” We’ll come back to this point.</a:t>
            </a:r>
          </a:p>
          <a:p>
            <a:endParaRPr lang="en-US" dirty="0"/>
          </a:p>
          <a:p>
            <a:endParaRPr lang="en-US" dirty="0"/>
          </a:p>
          <a:p>
            <a:endParaRPr lang="en-US" dirty="0"/>
          </a:p>
          <a:p>
            <a:r>
              <a:rPr lang="en-US" dirty="0"/>
              <a:t>Let’s look at an example.</a:t>
            </a:r>
          </a:p>
        </p:txBody>
      </p:sp>
      <p:sp>
        <p:nvSpPr>
          <p:cNvPr id="4" name="Slide Number Placeholder 3"/>
          <p:cNvSpPr>
            <a:spLocks noGrp="1"/>
          </p:cNvSpPr>
          <p:nvPr>
            <p:ph type="sldNum" sz="quarter" idx="5"/>
          </p:nvPr>
        </p:nvSpPr>
        <p:spPr/>
        <p:txBody>
          <a:bodyPr/>
          <a:lstStyle/>
          <a:p>
            <a:fld id="{5E356672-1D3D-6E49-85FA-2DB41E67ACBA}" type="slidenum">
              <a:rPr lang="en-US" smtClean="0"/>
              <a:t>12</a:t>
            </a:fld>
            <a:endParaRPr lang="en-US"/>
          </a:p>
        </p:txBody>
      </p:sp>
    </p:spTree>
    <p:extLst>
      <p:ext uri="{BB962C8B-B14F-4D97-AF65-F5344CB8AC3E}">
        <p14:creationId xmlns:p14="http://schemas.microsoft.com/office/powerpoint/2010/main" val="625569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Thesis title: “City of Spies”</a:t>
            </a:r>
          </a:p>
          <a:p>
            <a:endParaRPr lang="en-US" dirty="0"/>
          </a:p>
          <a:p>
            <a:r>
              <a:rPr lang="en-US" dirty="0"/>
              <a:t>Here we have a thesis about the history of spying, that is, of the government listening to what its citizens and guests are saying. </a:t>
            </a:r>
          </a:p>
          <a:p>
            <a:endParaRPr lang="en-US" dirty="0"/>
          </a:p>
          <a:p>
            <a:endParaRPr lang="en-US" dirty="0"/>
          </a:p>
          <a:p>
            <a:r>
              <a:rPr lang="en-US" dirty="0"/>
              <a:t>This slide is free of technical jargon. There is no overuse of symbolic notation (which may mean different things to different people), there is no oblique graph with unclear axes, and so on. The same is true for the verbal potion of the presentation. </a:t>
            </a:r>
          </a:p>
          <a:p>
            <a:endParaRPr lang="en-US" dirty="0"/>
          </a:p>
          <a:p>
            <a:endParaRPr lang="en-US" dirty="0"/>
          </a:p>
          <a:p>
            <a:r>
              <a:rPr lang="en-US" dirty="0"/>
              <a:t>While it lacks technical jargon, it does reference someone with whom you have no familiarity (if you’re like me and the dozen-or-so people I showed this to, at least). Not only does the slide at least say </a:t>
            </a:r>
            <a:r>
              <a:rPr lang="en-US" i="1" dirty="0"/>
              <a:t>something </a:t>
            </a:r>
            <a:r>
              <a:rPr lang="en-US" i="0" dirty="0"/>
              <a:t>about who this person was (a </a:t>
            </a:r>
            <a:r>
              <a:rPr lang="en-US" i="0" dirty="0" err="1"/>
              <a:t>german</a:t>
            </a:r>
            <a:r>
              <a:rPr lang="en-US" i="0" dirty="0"/>
              <a:t> spy), the presentation also uses this person to frame their thesis: the situation surrounding this historical figure is (according to the presenter) the first case of mass surveillance.</a:t>
            </a:r>
          </a:p>
          <a:p>
            <a:endParaRPr lang="en-US" i="0" dirty="0"/>
          </a:p>
          <a:p>
            <a:endParaRPr lang="en-US" i="0" dirty="0"/>
          </a:p>
          <a:p>
            <a:r>
              <a:rPr lang="en-US" i="0" dirty="0"/>
              <a:t>This also transitions to a takeaway, since one of the major upshots of their dissertation is that mass surveillance has been a problem from FAR earlier than most folk realize (two centuries earlier). Not only does this have a surprise effect on its own, but it also allows the presenter to conclude with a reference to one of the best examples of mass surveillance (the big bother program in Orwell’s 1984) as well as a contemporary reality show and highlighting that the problem </a:t>
            </a:r>
            <a:r>
              <a:rPr lang="en-US" i="0" dirty="0" err="1"/>
              <a:t>ain’t</a:t>
            </a:r>
            <a:r>
              <a:rPr lang="en-US" i="0" dirty="0"/>
              <a:t> new (it’s ALWAYS watching, and doesn’t need contemporary technology to do it!).</a:t>
            </a:r>
          </a:p>
          <a:p>
            <a:endParaRPr lang="en-US" i="0" dirty="0"/>
          </a:p>
          <a:p>
            <a:endParaRPr lang="en-US" i="0" dirty="0"/>
          </a:p>
          <a:p>
            <a:r>
              <a:rPr lang="en-US" dirty="0"/>
              <a:t>The second image on this slide also exemplifies what is another good tip: make your methodology clear!!</a:t>
            </a:r>
          </a:p>
          <a:p>
            <a:endParaRPr lang="en-US" dirty="0"/>
          </a:p>
          <a:p>
            <a:r>
              <a:rPr lang="en-US" dirty="0"/>
              <a:t>And overall, this slide does something important: it is personal (not cookie-cutter, hackneyed, or overly-engineered), and the audience responds well to personal. </a:t>
            </a:r>
          </a:p>
        </p:txBody>
      </p:sp>
      <p:sp>
        <p:nvSpPr>
          <p:cNvPr id="4" name="Slide Number Placeholder 3"/>
          <p:cNvSpPr>
            <a:spLocks noGrp="1"/>
          </p:cNvSpPr>
          <p:nvPr>
            <p:ph type="sldNum" sz="quarter" idx="5"/>
          </p:nvPr>
        </p:nvSpPr>
        <p:spPr/>
        <p:txBody>
          <a:bodyPr/>
          <a:lstStyle/>
          <a:p>
            <a:fld id="{5E356672-1D3D-6E49-85FA-2DB41E67ACBA}" type="slidenum">
              <a:rPr lang="en-US" smtClean="0"/>
              <a:t>13</a:t>
            </a:fld>
            <a:endParaRPr lang="en-US"/>
          </a:p>
        </p:txBody>
      </p:sp>
    </p:spTree>
    <p:extLst>
      <p:ext uri="{BB962C8B-B14F-4D97-AF65-F5344CB8AC3E}">
        <p14:creationId xmlns:p14="http://schemas.microsoft.com/office/powerpoint/2010/main" val="2726977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thing that the previous slide did well is hint at its methodology: the student discovered thousands of pages of reports about surveillance in France and Germany. This not only informed his example/framing, but it explains how his research is justified! This step is much easier for some disciplines than others. For the sciences, while it may be easy to overuse technical jargon, most people have a good sense of the scientific method, so the discussion of data collection </a:t>
            </a:r>
            <a:r>
              <a:rPr lang="en-US" i="1" dirty="0"/>
              <a:t>at all </a:t>
            </a:r>
            <a:r>
              <a:rPr lang="en-US" i="0" dirty="0"/>
              <a:t>is easily grasped by an audience. In our next example, we’ll see a situation where that could go awry.</a:t>
            </a:r>
          </a:p>
          <a:p>
            <a:endParaRPr lang="en-US" i="0" dirty="0"/>
          </a:p>
          <a:p>
            <a:endParaRPr lang="en-US" i="0" dirty="0"/>
          </a:p>
          <a:p>
            <a:r>
              <a:rPr lang="en-US" i="0" dirty="0"/>
              <a:t>One of the best ways to communicate your ideas is by framing them as stories or narratives. This does not mean that you should be weaving a tale using literary devices or dense metaphors, but you should structure your presentation </a:t>
            </a:r>
            <a:r>
              <a:rPr lang="en-US" i="1" dirty="0"/>
              <a:t>like </a:t>
            </a:r>
            <a:r>
              <a:rPr lang="en-US" i="0" dirty="0"/>
              <a:t>a story. A simple way to do this is by thinking of a presentation in traditional screenwriting terms: use a three-act structure. First, introduce the problem or topic that your dissertation is about (a concrete example goes a long way here). Second, get to the part of the problem that you’re solving or the new thing you’ve discovered or developed, and say something about how you’re solving it or how you discovered it. (Think about this like act 2 in a film: it tends to be the low point, where some problem occurs and a path towards a solution is forged.) Third, you talk about how your solution solves the problem (and why it matters) or you describe how your discovery informs us on something in your discipline (or some other meaningful implication).</a:t>
            </a:r>
          </a:p>
          <a:p>
            <a:endParaRPr lang="en-US" i="0" dirty="0"/>
          </a:p>
          <a:p>
            <a:endParaRPr lang="en-US" i="0" dirty="0"/>
          </a:p>
          <a:p>
            <a:r>
              <a:rPr lang="en-US" i="0" dirty="0"/>
              <a:t>Lastly, remember that less is more when it comes to slides. We saw this in the previous slide, and we’ll see it again in the next slide.</a:t>
            </a:r>
            <a:endParaRPr lang="en-US" dirty="0"/>
          </a:p>
        </p:txBody>
      </p:sp>
      <p:sp>
        <p:nvSpPr>
          <p:cNvPr id="4" name="Slide Number Placeholder 3"/>
          <p:cNvSpPr>
            <a:spLocks noGrp="1"/>
          </p:cNvSpPr>
          <p:nvPr>
            <p:ph type="sldNum" sz="quarter" idx="5"/>
          </p:nvPr>
        </p:nvSpPr>
        <p:spPr/>
        <p:txBody>
          <a:bodyPr/>
          <a:lstStyle/>
          <a:p>
            <a:fld id="{5E356672-1D3D-6E49-85FA-2DB41E67ACBA}" type="slidenum">
              <a:rPr lang="en-US" smtClean="0"/>
              <a:t>14</a:t>
            </a:fld>
            <a:endParaRPr lang="en-US"/>
          </a:p>
        </p:txBody>
      </p:sp>
    </p:spTree>
    <p:extLst>
      <p:ext uri="{BB962C8B-B14F-4D97-AF65-F5344CB8AC3E}">
        <p14:creationId xmlns:p14="http://schemas.microsoft.com/office/powerpoint/2010/main" val="3594492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winning slide from UF’s 3MT competition. This is such a simple slide: a screenshot of a news headline, and its simplicity is flashy, which makes the audience curious and engaged. </a:t>
            </a:r>
          </a:p>
          <a:p>
            <a:endParaRPr lang="en-US" dirty="0"/>
          </a:p>
          <a:p>
            <a:endParaRPr lang="en-US" dirty="0"/>
          </a:p>
          <a:p>
            <a:r>
              <a:rPr lang="en-US" dirty="0"/>
              <a:t>The slide also gives us the narrative framing for the presentation straightaway. We have an example (this man, Lance Brown), a phenomenon/problem (the presenter called this “Gaming The System”—using established rules/systems in unintended ways to get some desirable result), and we’re OFF! The presenter used this example to introduce the phenomenon that his dissertation is trying to explain (“Gaming the System”) as well as the puzzle about that phenomenon that he’s trying to solve (when, if ever, this kind of behavior is morally good/bad, and how we can evaluate such behavior in a principled way). After the presenter proposes their explanation for this phenomenon, he transitioned to the final act of the presentation: how this result is important/useful and why it matters). </a:t>
            </a:r>
          </a:p>
          <a:p>
            <a:endParaRPr lang="en-US" dirty="0"/>
          </a:p>
          <a:p>
            <a:endParaRPr lang="en-US" dirty="0"/>
          </a:p>
          <a:p>
            <a:r>
              <a:rPr lang="en-US" dirty="0"/>
              <a:t>One area where this presentation is a bit weak is in the methodology section (and, to a lesser degree, the final section). This is a philosophy dissertation, and the methodology of philosophy, while not necessarily difficult to describe, is not always received by a non-specialist audience as legitimate. (This is misguided, of course; the philosophical method is, in almost every way, the scientific method, but the data/evidence has a different shape.) This also makes the value of the conclusion/consequences a bit hard to grasp for some listeners. Some struggle to see the value in being able to think clearly about a phenomenon that has social import (so many people take advantage of systems to their own benefit!), so when the presenter concluded something along the lines of, “by using this framework, we will be in a position to assess those that game the system and know whether and when we ourselves should be more like Lance Brown.” But that IS a good conclusion narratively, for it ties together the presentation while making very explicit his conclusion.</a:t>
            </a:r>
          </a:p>
        </p:txBody>
      </p:sp>
      <p:sp>
        <p:nvSpPr>
          <p:cNvPr id="4" name="Slide Number Placeholder 3"/>
          <p:cNvSpPr>
            <a:spLocks noGrp="1"/>
          </p:cNvSpPr>
          <p:nvPr>
            <p:ph type="sldNum" sz="quarter" idx="5"/>
          </p:nvPr>
        </p:nvSpPr>
        <p:spPr/>
        <p:txBody>
          <a:bodyPr/>
          <a:lstStyle/>
          <a:p>
            <a:fld id="{5E356672-1D3D-6E49-85FA-2DB41E67ACBA}" type="slidenum">
              <a:rPr lang="en-US" smtClean="0"/>
              <a:t>15</a:t>
            </a:fld>
            <a:endParaRPr lang="en-US"/>
          </a:p>
        </p:txBody>
      </p:sp>
    </p:spTree>
    <p:extLst>
      <p:ext uri="{BB962C8B-B14F-4D97-AF65-F5344CB8AC3E}">
        <p14:creationId xmlns:p14="http://schemas.microsoft.com/office/powerpoint/2010/main" val="3721066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solid piece of practical advice is to imagine you’re writing a presentation to a friend or—perhaps better—a student from another discipline. Think about the things they know, the things they probably know (or can infer on their own), and the things they definitely </a:t>
            </a:r>
            <a:r>
              <a:rPr lang="en-US" i="1" dirty="0"/>
              <a:t>need </a:t>
            </a:r>
            <a:r>
              <a:rPr lang="en-US" i="0" dirty="0"/>
              <a:t>to know to understand your work. Peers can follow reasoning and understand arguments/evidential support, but they cannot always understand your project without other information.</a:t>
            </a:r>
            <a:endParaRPr lang="en-US" dirty="0"/>
          </a:p>
          <a:p>
            <a:endParaRPr lang="en-US" dirty="0"/>
          </a:p>
          <a:p>
            <a:endParaRPr lang="en-US" dirty="0"/>
          </a:p>
          <a:p>
            <a:r>
              <a:rPr lang="en-US" dirty="0"/>
              <a:t>We’ve already covered that your presentation should have an exciting or surprising conclusion. (In the last slide, the excitement was maybe a bit unclear; in the first slide, the result was a bit surprising. In the next example, we’ll see both!) We’ve also seen that having a narrative structure to your presentation is beneficial and appealing to an audience. There’s a way of giving a presentation which just states your research and the expectation is for the audience to leave with *that*. You want to plan so that the audience leaves with something lingering in their heart or brain, like a good film or powerful novel. You won’t be able to do that to the degree of a novel or film, but that is the </a:t>
            </a:r>
            <a:r>
              <a:rPr lang="en-US" i="1" dirty="0"/>
              <a:t>kind </a:t>
            </a:r>
            <a:r>
              <a:rPr lang="en-US" i="0" dirty="0"/>
              <a:t>of takeaway I mean.</a:t>
            </a:r>
            <a:endParaRPr lang="en-US" dirty="0"/>
          </a:p>
          <a:p>
            <a:endParaRPr lang="en-US" dirty="0"/>
          </a:p>
          <a:p>
            <a:endParaRPr lang="en-US" dirty="0"/>
          </a:p>
          <a:p>
            <a:r>
              <a:rPr lang="en-US" dirty="0"/>
              <a:t>Just make sure your slide looks nothing like that image. Please.</a:t>
            </a:r>
          </a:p>
        </p:txBody>
      </p:sp>
      <p:sp>
        <p:nvSpPr>
          <p:cNvPr id="4" name="Slide Number Placeholder 3"/>
          <p:cNvSpPr>
            <a:spLocks noGrp="1"/>
          </p:cNvSpPr>
          <p:nvPr>
            <p:ph type="sldNum" sz="quarter" idx="5"/>
          </p:nvPr>
        </p:nvSpPr>
        <p:spPr/>
        <p:txBody>
          <a:bodyPr/>
          <a:lstStyle/>
          <a:p>
            <a:fld id="{5E356672-1D3D-6E49-85FA-2DB41E67ACBA}" type="slidenum">
              <a:rPr lang="en-US" smtClean="0"/>
              <a:t>16</a:t>
            </a:fld>
            <a:endParaRPr lang="en-US"/>
          </a:p>
        </p:txBody>
      </p:sp>
    </p:spTree>
    <p:extLst>
      <p:ext uri="{BB962C8B-B14F-4D97-AF65-F5344CB8AC3E}">
        <p14:creationId xmlns:p14="http://schemas.microsoft.com/office/powerpoint/2010/main" val="652154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Ignore the Vimeo buttons on the screen. I needed to screenshot this.</a:t>
            </a:r>
          </a:p>
          <a:p>
            <a:endParaRPr lang="en-US" dirty="0"/>
          </a:p>
          <a:p>
            <a:r>
              <a:rPr lang="en-US" dirty="0"/>
              <a:t>Here we have a slide that brings a lot of lessons together. While the slide is busy and has a lot of pieces, it isn’t </a:t>
            </a:r>
            <a:r>
              <a:rPr lang="en-US" i="1" dirty="0"/>
              <a:t>so </a:t>
            </a:r>
            <a:r>
              <a:rPr lang="en-US" i="0" dirty="0"/>
              <a:t>complicated (with graphs, technical terms, </a:t>
            </a:r>
            <a:r>
              <a:rPr lang="en-US" i="0" dirty="0" err="1"/>
              <a:t>etc</a:t>
            </a:r>
            <a:r>
              <a:rPr lang="en-US" i="0" dirty="0"/>
              <a:t>) that you are wondering “what does this mean?’ while listening. </a:t>
            </a:r>
          </a:p>
          <a:p>
            <a:endParaRPr lang="en-US" i="0" dirty="0"/>
          </a:p>
          <a:p>
            <a:r>
              <a:rPr lang="en-US" i="0" dirty="0"/>
              <a:t>The presentation also opens in a gripping way: “Today I’m going to talk about the world’s deadliest animal…. The mosquito.” The reason that works so well is that it subverts our expectations some and gets us interested. (Many people know how deadly mosquitoes can be, but it is still a good opening gambit.) And by further clarifying that it isn’t even the mosquito itself, but what the mosquito carries, we get another layer to this: the dengue virus, which immediately tells us what that info on the slides means. Great opening! </a:t>
            </a:r>
          </a:p>
          <a:p>
            <a:endParaRPr lang="en-US" i="0" dirty="0"/>
          </a:p>
          <a:p>
            <a:r>
              <a:rPr lang="en-US" i="0" dirty="0"/>
              <a:t>The slide is also used as a reference point: it isn’t filling in details that the speaker can’t cover in three minutes. The first image shows us how deadly the dengue virus is (and the speaker gestures to it when he mentions the deadly nature of dengue), and the second image just gives us a visual for which mosquitoes in particular carry the virus. The speakers told us who they are and why they matter, and the slide is only a visual reference to them and what the problem is: we don’t quite understand why they’re so good at spreading dengue virus.</a:t>
            </a:r>
          </a:p>
          <a:p>
            <a:endParaRPr lang="en-US" i="0" dirty="0"/>
          </a:p>
          <a:p>
            <a:r>
              <a:rPr lang="en-US" i="0" dirty="0"/>
              <a:t>Once the speaker states that we are after an explanation for </a:t>
            </a:r>
            <a:r>
              <a:rPr lang="en-US" i="1" dirty="0"/>
              <a:t>how </a:t>
            </a:r>
            <a:r>
              <a:rPr lang="en-US" i="0" dirty="0"/>
              <a:t>the virus travels to the mosquito’s mouth to bite, we encounter the result: the virus cells travel through the mosquito through its </a:t>
            </a:r>
            <a:r>
              <a:rPr lang="en-US" i="1" dirty="0"/>
              <a:t>immune cells.</a:t>
            </a:r>
            <a:r>
              <a:rPr lang="en-US" i="0" dirty="0"/>
              <a:t> Pointing out a counter-intuitive result is always good, for it shows that your research has given us a very noteworthy consequence. Hearing that </a:t>
            </a:r>
            <a:r>
              <a:rPr lang="en-US" i="1" dirty="0"/>
              <a:t>immune cells </a:t>
            </a:r>
            <a:r>
              <a:rPr lang="en-US" i="0" dirty="0"/>
              <a:t>are </a:t>
            </a:r>
            <a:r>
              <a:rPr lang="en-US" i="0" dirty="0" err="1"/>
              <a:t>esponsible</a:t>
            </a:r>
            <a:r>
              <a:rPr lang="en-US" i="0" dirty="0"/>
              <a:t> for transmitting one of the deadliest viruses is exciting even for a non-expert (perhaps especially for a non-expert!). </a:t>
            </a:r>
          </a:p>
          <a:p>
            <a:endParaRPr lang="en-US" i="0" dirty="0"/>
          </a:p>
          <a:p>
            <a:r>
              <a:rPr lang="en-US" i="0" dirty="0"/>
              <a:t>The speaker explains how this works by gesturing to the final set of images on the slide (the 1-2-3). He explains “first, the immune cell becomes infected”; second, by killing the immune cells, the mosquito itself loses the virus (or it slows down the virus in the mosquito so it doesn’t reach its mouth to bite/transmit), where this is </a:t>
            </a:r>
            <a:r>
              <a:rPr lang="en-US" i="1" dirty="0"/>
              <a:t>another </a:t>
            </a:r>
            <a:r>
              <a:rPr lang="en-US" i="0" dirty="0"/>
              <a:t>surprising result; third, when we take the infected immune cell and place it in a non-infected mosquito.. It gets the virus!!</a:t>
            </a:r>
          </a:p>
          <a:p>
            <a:endParaRPr lang="en-US" i="0" dirty="0"/>
          </a:p>
          <a:p>
            <a:r>
              <a:rPr lang="en-US" i="0" dirty="0"/>
              <a:t>This finally ties everything together. Rather than the immune cell being that which protects the mosquito from this virus (the thing we’d expect), we learn that the mosquito is so deadly because its immune feature is in fact a trojan horse for dengue! The consequences here are easy to explain (helping us understand something deadly), but—and here is how the narrative comes together—helping us understand how the deadliest animal is so deadly. The speaker explains the obvious consequences (helping us treat a deadly disease), then adds “but from a more basic perspective” we get to learn how insects can be SO good at doing this, and how we can make the deadliest animal a bit less deadly. This is GOOD!</a:t>
            </a:r>
            <a:endParaRPr lang="en-US" dirty="0"/>
          </a:p>
        </p:txBody>
      </p:sp>
      <p:sp>
        <p:nvSpPr>
          <p:cNvPr id="4" name="Slide Number Placeholder 3"/>
          <p:cNvSpPr>
            <a:spLocks noGrp="1"/>
          </p:cNvSpPr>
          <p:nvPr>
            <p:ph type="sldNum" sz="quarter" idx="5"/>
          </p:nvPr>
        </p:nvSpPr>
        <p:spPr/>
        <p:txBody>
          <a:bodyPr/>
          <a:lstStyle/>
          <a:p>
            <a:fld id="{5E356672-1D3D-6E49-85FA-2DB41E67ACBA}" type="slidenum">
              <a:rPr lang="en-US" smtClean="0"/>
              <a:t>17</a:t>
            </a:fld>
            <a:endParaRPr lang="en-US"/>
          </a:p>
        </p:txBody>
      </p:sp>
    </p:spTree>
    <p:extLst>
      <p:ext uri="{BB962C8B-B14F-4D97-AF65-F5344CB8AC3E}">
        <p14:creationId xmlns:p14="http://schemas.microsoft.com/office/powerpoint/2010/main" val="1533394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DC19E-E1D2-2C1A-02F6-723F5FB9BF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917554-E2FC-D2A2-81DC-FE2DDC5369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5AF50E-042A-C995-903B-9359BADD4472}"/>
              </a:ext>
            </a:extLst>
          </p:cNvPr>
          <p:cNvSpPr>
            <a:spLocks noGrp="1"/>
          </p:cNvSpPr>
          <p:nvPr>
            <p:ph type="body" idx="1"/>
          </p:nvPr>
        </p:nvSpPr>
        <p:spPr/>
        <p:txBody>
          <a:bodyPr/>
          <a:lstStyle/>
          <a:p>
            <a:r>
              <a:rPr lang="en-US" dirty="0"/>
              <a:t>Who has final questions?</a:t>
            </a:r>
          </a:p>
        </p:txBody>
      </p:sp>
      <p:sp>
        <p:nvSpPr>
          <p:cNvPr id="4" name="Slide Number Placeholder 3">
            <a:extLst>
              <a:ext uri="{FF2B5EF4-FFF2-40B4-BE49-F238E27FC236}">
                <a16:creationId xmlns:a16="http://schemas.microsoft.com/office/drawing/2014/main" id="{2DC075B8-B819-1FEE-76C0-B9C16859EDC1}"/>
              </a:ext>
            </a:extLst>
          </p:cNvPr>
          <p:cNvSpPr>
            <a:spLocks noGrp="1"/>
          </p:cNvSpPr>
          <p:nvPr>
            <p:ph type="sldNum" sz="quarter" idx="5"/>
          </p:nvPr>
        </p:nvSpPr>
        <p:spPr/>
        <p:txBody>
          <a:bodyPr/>
          <a:lstStyle/>
          <a:p>
            <a:fld id="{5E356672-1D3D-6E49-85FA-2DB41E67ACBA}" type="slidenum">
              <a:rPr lang="en-US" smtClean="0"/>
              <a:t>18</a:t>
            </a:fld>
            <a:endParaRPr lang="en-US"/>
          </a:p>
        </p:txBody>
      </p:sp>
    </p:spTree>
    <p:extLst>
      <p:ext uri="{BB962C8B-B14F-4D97-AF65-F5344CB8AC3E}">
        <p14:creationId xmlns:p14="http://schemas.microsoft.com/office/powerpoint/2010/main" val="330925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FD4C7-F50D-7CDA-5175-D5B7D26FBC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00448B-4692-AD23-0511-89543A09F8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33C1A2-DD46-7F97-8A1A-9D41366BDFED}"/>
              </a:ext>
            </a:extLst>
          </p:cNvPr>
          <p:cNvSpPr>
            <a:spLocks noGrp="1"/>
          </p:cNvSpPr>
          <p:nvPr>
            <p:ph type="body" idx="1"/>
          </p:nvPr>
        </p:nvSpPr>
        <p:spPr/>
        <p:txBody>
          <a:bodyPr/>
          <a:lstStyle/>
          <a:p>
            <a:r>
              <a:rPr lang="en-US" dirty="0"/>
              <a:t>Here’s everything we’ll cover today.</a:t>
            </a:r>
          </a:p>
          <a:p>
            <a:endParaRPr lang="en-US" dirty="0"/>
          </a:p>
          <a:p>
            <a:r>
              <a:rPr lang="en-US" dirty="0"/>
              <a:t>First, we’ll discuss the background of the competition, how it works, etc.</a:t>
            </a:r>
          </a:p>
          <a:p>
            <a:endParaRPr lang="en-US" dirty="0"/>
          </a:p>
          <a:p>
            <a:r>
              <a:rPr lang="en-US" dirty="0"/>
              <a:t>Next, I’ll go over some of the important dates to remember about the competition. These can also be found on the grad school’s website.</a:t>
            </a:r>
          </a:p>
          <a:p>
            <a:endParaRPr lang="en-US" dirty="0"/>
          </a:p>
          <a:p>
            <a:r>
              <a:rPr lang="en-US" dirty="0"/>
              <a:t>After that, I’ll explain some of the rules for 3MT as well as the judgment criteria. This will give you a deeper sense of how the competition is structured and what things to keep in mind as you prepare for the competition.</a:t>
            </a:r>
          </a:p>
          <a:p>
            <a:endParaRPr lang="en-US" dirty="0"/>
          </a:p>
          <a:p>
            <a:r>
              <a:rPr lang="en-US" dirty="0"/>
              <a:t>We’ll stop for questions before moving on and covering some tips and best practices. We will look at some rules of thumb for creating a good presentation as well as a few example slides with details about the presentations which used those slides.</a:t>
            </a:r>
          </a:p>
          <a:p>
            <a:endParaRPr lang="en-US" dirty="0"/>
          </a:p>
          <a:p>
            <a:r>
              <a:rPr lang="en-US" dirty="0"/>
              <a:t>Then we’ll either open it up to questions or simply end depending how long it takes to get through everything. </a:t>
            </a:r>
          </a:p>
        </p:txBody>
      </p:sp>
      <p:sp>
        <p:nvSpPr>
          <p:cNvPr id="4" name="Slide Number Placeholder 3">
            <a:extLst>
              <a:ext uri="{FF2B5EF4-FFF2-40B4-BE49-F238E27FC236}">
                <a16:creationId xmlns:a16="http://schemas.microsoft.com/office/drawing/2014/main" id="{1BE0DA03-8AB2-0E0C-9248-B7DD5AC11536}"/>
              </a:ext>
            </a:extLst>
          </p:cNvPr>
          <p:cNvSpPr>
            <a:spLocks noGrp="1"/>
          </p:cNvSpPr>
          <p:nvPr>
            <p:ph type="sldNum" sz="quarter" idx="5"/>
          </p:nvPr>
        </p:nvSpPr>
        <p:spPr/>
        <p:txBody>
          <a:bodyPr/>
          <a:lstStyle/>
          <a:p>
            <a:fld id="{5E356672-1D3D-6E49-85FA-2DB41E67ACBA}" type="slidenum">
              <a:rPr lang="en-US" smtClean="0"/>
              <a:t>2</a:t>
            </a:fld>
            <a:endParaRPr lang="en-US"/>
          </a:p>
        </p:txBody>
      </p:sp>
    </p:spTree>
    <p:extLst>
      <p:ext uri="{BB962C8B-B14F-4D97-AF65-F5344CB8AC3E}">
        <p14:creationId xmlns:p14="http://schemas.microsoft.com/office/powerpoint/2010/main" val="742610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some real background: on the competition itself and its history. </a:t>
            </a:r>
          </a:p>
          <a:p>
            <a:endParaRPr lang="en-US" dirty="0"/>
          </a:p>
          <a:p>
            <a:r>
              <a:rPr lang="en-US" dirty="0"/>
              <a:t>3MT was developed over a decade ago at U Queensland in Australia. The inspiration for the competition (purportedly) came from the dean of the graduate school during a period of water conservation in Australia. Citizens were encouraged to limit their showers to no more than three minutes, and… yep! </a:t>
            </a:r>
          </a:p>
          <a:p>
            <a:endParaRPr lang="en-US" dirty="0"/>
          </a:p>
          <a:p>
            <a:r>
              <a:rPr lang="en-US" dirty="0"/>
              <a:t>The competition is fundamentally aimed at helping graduate students talk about their work in a clear and concise way. While you probably won’t be making many three-minute presentations in your professional career, being forced to work within this constraint is beneficial for learning how to think critically about what goes into a presentation, how you should organize a talk or lecture, and so on. It is also another opportunity to create a graduate research culture at UF which isn’t restricted by departments or colleges.</a:t>
            </a:r>
          </a:p>
          <a:p>
            <a:endParaRPr lang="en-US" dirty="0"/>
          </a:p>
          <a:p>
            <a:endParaRPr lang="en-US" dirty="0"/>
          </a:p>
          <a:p>
            <a:r>
              <a:rPr lang="en-US" dirty="0"/>
              <a:t>All of that aside, there is also the fiscal award and the opportunity to present your work regionally and nationally (as well as accrue further awards!)</a:t>
            </a:r>
          </a:p>
        </p:txBody>
      </p:sp>
      <p:sp>
        <p:nvSpPr>
          <p:cNvPr id="4" name="Slide Number Placeholder 3"/>
          <p:cNvSpPr>
            <a:spLocks noGrp="1"/>
          </p:cNvSpPr>
          <p:nvPr>
            <p:ph type="sldNum" sz="quarter" idx="5"/>
          </p:nvPr>
        </p:nvSpPr>
        <p:spPr/>
        <p:txBody>
          <a:bodyPr/>
          <a:lstStyle/>
          <a:p>
            <a:fld id="{5E356672-1D3D-6E49-85FA-2DB41E67ACBA}" type="slidenum">
              <a:rPr lang="en-US" smtClean="0"/>
              <a:t>3</a:t>
            </a:fld>
            <a:endParaRPr lang="en-US"/>
          </a:p>
        </p:txBody>
      </p:sp>
    </p:spTree>
    <p:extLst>
      <p:ext uri="{BB962C8B-B14F-4D97-AF65-F5344CB8AC3E}">
        <p14:creationId xmlns:p14="http://schemas.microsoft.com/office/powerpoint/2010/main" val="3696487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8C9CE-3149-8BB1-19F4-57432EEA32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609845-2E7F-C3F8-333E-EF11885079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5E101E-9026-C5B1-0C35-694210BDF8A3}"/>
              </a:ext>
            </a:extLst>
          </p:cNvPr>
          <p:cNvSpPr>
            <a:spLocks noGrp="1"/>
          </p:cNvSpPr>
          <p:nvPr>
            <p:ph type="body" idx="1"/>
          </p:nvPr>
        </p:nvSpPr>
        <p:spPr/>
        <p:txBody>
          <a:bodyPr/>
          <a:lstStyle/>
          <a:p>
            <a:r>
              <a:rPr lang="en-US" dirty="0"/>
              <a:t>For the competition itself, we only have ONE preliminary round; we divide it into a number of heats depending on the availability of judges. This number will be between 3 and 5.</a:t>
            </a:r>
          </a:p>
          <a:p>
            <a:endParaRPr lang="en-US" dirty="0"/>
          </a:p>
          <a:p>
            <a:r>
              <a:rPr lang="en-US" dirty="0"/>
              <a:t>In the case that n doesn’t divide 10 evenly, we have a panel who judges across each heat and then picks the final left overs. The past few years we’ve had three heats, and that is likely how we’ll proceed this year, but I am leaving it open in case we have an especially high number of registrants. </a:t>
            </a:r>
          </a:p>
          <a:p>
            <a:endParaRPr lang="en-US" dirty="0"/>
          </a:p>
          <a:p>
            <a:r>
              <a:rPr lang="en-US" dirty="0"/>
              <a:t>Now, for the day of the event, there will be a brief introduction by (probably) myself where I will remind the participants and audience of the rules. After that, we will dive straight into the presentations.</a:t>
            </a:r>
          </a:p>
          <a:p>
            <a:endParaRPr lang="en-US" dirty="0"/>
          </a:p>
          <a:p>
            <a:r>
              <a:rPr lang="en-US" dirty="0"/>
              <a:t>I will call a student’s name, then will come to the front, I will bring up their slide, and then they will take a second before beginning (we’ll return to this when we get to the rules).</a:t>
            </a:r>
          </a:p>
          <a:p>
            <a:endParaRPr lang="en-US" dirty="0"/>
          </a:p>
          <a:p>
            <a:r>
              <a:rPr lang="en-US" dirty="0"/>
              <a:t>After the presentation, the judges will take several minutes to determine a score and, hopefully, provide a bit of feedback. After that, we repeat!! </a:t>
            </a:r>
          </a:p>
          <a:p>
            <a:endParaRPr lang="en-US" dirty="0"/>
          </a:p>
          <a:p>
            <a:r>
              <a:rPr lang="en-US" dirty="0"/>
              <a:t>The judging panels will be composed of faculty members and postdocs from a range of disciplines. We will likely have three judges per panel, and that will be divided by a humanities/social-sciences judge, a STEM judge, and a judge from CALS, medicine or another discipline. </a:t>
            </a:r>
          </a:p>
        </p:txBody>
      </p:sp>
      <p:sp>
        <p:nvSpPr>
          <p:cNvPr id="4" name="Slide Number Placeholder 3">
            <a:extLst>
              <a:ext uri="{FF2B5EF4-FFF2-40B4-BE49-F238E27FC236}">
                <a16:creationId xmlns:a16="http://schemas.microsoft.com/office/drawing/2014/main" id="{AA5D510C-8265-EC29-04E6-D4194317159F}"/>
              </a:ext>
            </a:extLst>
          </p:cNvPr>
          <p:cNvSpPr>
            <a:spLocks noGrp="1"/>
          </p:cNvSpPr>
          <p:nvPr>
            <p:ph type="sldNum" sz="quarter" idx="5"/>
          </p:nvPr>
        </p:nvSpPr>
        <p:spPr/>
        <p:txBody>
          <a:bodyPr/>
          <a:lstStyle/>
          <a:p>
            <a:fld id="{5E356672-1D3D-6E49-85FA-2DB41E67ACBA}" type="slidenum">
              <a:rPr lang="en-US" smtClean="0"/>
              <a:t>4</a:t>
            </a:fld>
            <a:endParaRPr lang="en-US"/>
          </a:p>
        </p:txBody>
      </p:sp>
    </p:spTree>
    <p:extLst>
      <p:ext uri="{BB962C8B-B14F-4D97-AF65-F5344CB8AC3E}">
        <p14:creationId xmlns:p14="http://schemas.microsoft.com/office/powerpoint/2010/main" val="2565903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E2FF7-8EE7-04A3-12E3-37D50B4DD8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DA038A-FCF0-27C6-603B-6CC20955BE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1D8B5F-3F9A-F1DB-B12F-4CC8796F6329}"/>
              </a:ext>
            </a:extLst>
          </p:cNvPr>
          <p:cNvSpPr>
            <a:spLocks noGrp="1"/>
          </p:cNvSpPr>
          <p:nvPr>
            <p:ph type="body" idx="1"/>
          </p:nvPr>
        </p:nvSpPr>
        <p:spPr/>
        <p:txBody>
          <a:bodyPr/>
          <a:lstStyle/>
          <a:p>
            <a:r>
              <a:rPr lang="en-US" dirty="0"/>
              <a:t>BTW, this is an image that came up when I searched “final round”, and I thought it was so surprising that I needed to include it.</a:t>
            </a:r>
          </a:p>
          <a:p>
            <a:endParaRPr lang="en-US" dirty="0"/>
          </a:p>
          <a:p>
            <a:r>
              <a:rPr lang="en-US" dirty="0"/>
              <a:t>There will be one final round, two weeks after the preliminaries. The judges will be different from those in the preliminaries, the audience will be larger and more diverse, and there will be more stage-setting (welcome remarks from one of the deans, a more formal room setup, and so on). </a:t>
            </a:r>
          </a:p>
          <a:p>
            <a:endParaRPr lang="en-US" dirty="0"/>
          </a:p>
          <a:p>
            <a:r>
              <a:rPr lang="en-US" dirty="0"/>
              <a:t>Finalists will have the opportunity to make edits to their slides before the finals. If the preliminary judges provide written feedback (as I hope they do), they may offer suggestions on this front. Members of the audience may also provide some informal feedback to inform any changes you may make. </a:t>
            </a:r>
          </a:p>
          <a:p>
            <a:endParaRPr lang="en-US" dirty="0"/>
          </a:p>
          <a:p>
            <a:r>
              <a:rPr lang="en-US" dirty="0"/>
              <a:t>The finals will also include a luncheon (food!!) for the finalists. This will be a nice opportunity to chat with some faculty outside of your department about your research, or to brag to upper administration about your high-quality research (they will be very interested, if past competitions are anything to go on). </a:t>
            </a:r>
          </a:p>
          <a:p>
            <a:endParaRPr lang="en-US" dirty="0"/>
          </a:p>
          <a:p>
            <a:r>
              <a:rPr lang="en-US" dirty="0"/>
              <a:t>We will also announce the three winners after lunch, hand out trophies, and celebrate as a community. </a:t>
            </a:r>
          </a:p>
        </p:txBody>
      </p:sp>
      <p:sp>
        <p:nvSpPr>
          <p:cNvPr id="4" name="Slide Number Placeholder 3">
            <a:extLst>
              <a:ext uri="{FF2B5EF4-FFF2-40B4-BE49-F238E27FC236}">
                <a16:creationId xmlns:a16="http://schemas.microsoft.com/office/drawing/2014/main" id="{3F4C5E39-35E8-ED0B-2A33-5DE5FC559BBC}"/>
              </a:ext>
            </a:extLst>
          </p:cNvPr>
          <p:cNvSpPr>
            <a:spLocks noGrp="1"/>
          </p:cNvSpPr>
          <p:nvPr>
            <p:ph type="sldNum" sz="quarter" idx="5"/>
          </p:nvPr>
        </p:nvSpPr>
        <p:spPr/>
        <p:txBody>
          <a:bodyPr/>
          <a:lstStyle/>
          <a:p>
            <a:fld id="{5E356672-1D3D-6E49-85FA-2DB41E67ACBA}" type="slidenum">
              <a:rPr lang="en-US" smtClean="0"/>
              <a:t>5</a:t>
            </a:fld>
            <a:endParaRPr lang="en-US"/>
          </a:p>
        </p:txBody>
      </p:sp>
    </p:spTree>
    <p:extLst>
      <p:ext uri="{BB962C8B-B14F-4D97-AF65-F5344CB8AC3E}">
        <p14:creationId xmlns:p14="http://schemas.microsoft.com/office/powerpoint/2010/main" val="2960318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important dates! </a:t>
            </a:r>
          </a:p>
          <a:p>
            <a:endParaRPr lang="en-US" dirty="0"/>
          </a:p>
          <a:p>
            <a:r>
              <a:rPr lang="en-US" dirty="0"/>
              <a:t>July 18</a:t>
            </a:r>
            <a:r>
              <a:rPr lang="en-US" baseline="30000" dirty="0"/>
              <a:t>th</a:t>
            </a:r>
            <a:r>
              <a:rPr lang="en-US" dirty="0"/>
              <a:t> has already come and gone, and you should have already heard, but registration for the competition is now open! </a:t>
            </a:r>
          </a:p>
          <a:p>
            <a:endParaRPr lang="en-US" dirty="0"/>
          </a:p>
          <a:p>
            <a:r>
              <a:rPr lang="en-US" dirty="0"/>
              <a:t>Registration will close on October 6</a:t>
            </a:r>
            <a:r>
              <a:rPr lang="en-US" baseline="30000" dirty="0"/>
              <a:t>th</a:t>
            </a:r>
            <a:r>
              <a:rPr lang="en-US" dirty="0"/>
              <a:t>. That is a hard deadline, since there is a lot of busy work going on behind the scenes between then and the preliminary round.</a:t>
            </a:r>
          </a:p>
          <a:p>
            <a:endParaRPr lang="en-US" dirty="0"/>
          </a:p>
          <a:p>
            <a:r>
              <a:rPr lang="en-US" dirty="0"/>
              <a:t>Soon after registration closes, you will be expected to submit your 3MT slide. If you fail to submit your slide by the end of the day on October 9</a:t>
            </a:r>
            <a:r>
              <a:rPr lang="en-US" baseline="30000" dirty="0"/>
              <a:t>th</a:t>
            </a:r>
            <a:r>
              <a:rPr lang="en-US" dirty="0"/>
              <a:t>, you will be excluded from the competition. </a:t>
            </a:r>
          </a:p>
          <a:p>
            <a:endParaRPr lang="en-US" dirty="0"/>
          </a:p>
          <a:p>
            <a:r>
              <a:rPr lang="en-US" dirty="0"/>
              <a:t>October 23</a:t>
            </a:r>
            <a:r>
              <a:rPr lang="en-US" baseline="30000" dirty="0"/>
              <a:t>rd</a:t>
            </a:r>
            <a:r>
              <a:rPr lang="en-US" dirty="0"/>
              <a:t> is our preliminary round! I will also announce our finalists that evening (or the next morning… Sometimes I am slow!). </a:t>
            </a:r>
          </a:p>
          <a:p>
            <a:endParaRPr lang="en-US" dirty="0"/>
          </a:p>
          <a:p>
            <a:r>
              <a:rPr lang="en-US" dirty="0"/>
              <a:t>If you are chosen as a finalist, revision to your slides will be due by November 3</a:t>
            </a:r>
            <a:r>
              <a:rPr lang="en-US" baseline="30000" dirty="0"/>
              <a:t>rd</a:t>
            </a:r>
            <a:r>
              <a:rPr lang="en-US" dirty="0"/>
              <a:t> (end of day). </a:t>
            </a:r>
          </a:p>
          <a:p>
            <a:endParaRPr lang="en-US" dirty="0"/>
          </a:p>
          <a:p>
            <a:r>
              <a:rPr lang="en-US" dirty="0"/>
              <a:t>And the final competition itself will occur on November 6</a:t>
            </a:r>
            <a:r>
              <a:rPr lang="en-US" baseline="30000" dirty="0"/>
              <a:t>th</a:t>
            </a:r>
            <a:r>
              <a:rPr lang="en-US" dirty="0"/>
              <a:t>! </a:t>
            </a:r>
          </a:p>
          <a:p>
            <a:endParaRPr lang="en-US" dirty="0"/>
          </a:p>
          <a:p>
            <a:r>
              <a:rPr lang="en-US" dirty="0"/>
              <a:t>You will be able to find these dates on the Graduate School’s 3MT website as well.</a:t>
            </a:r>
          </a:p>
          <a:p>
            <a:endParaRPr lang="en-US" dirty="0"/>
          </a:p>
        </p:txBody>
      </p:sp>
      <p:sp>
        <p:nvSpPr>
          <p:cNvPr id="4" name="Slide Number Placeholder 3"/>
          <p:cNvSpPr>
            <a:spLocks noGrp="1"/>
          </p:cNvSpPr>
          <p:nvPr>
            <p:ph type="sldNum" sz="quarter" idx="5"/>
          </p:nvPr>
        </p:nvSpPr>
        <p:spPr/>
        <p:txBody>
          <a:bodyPr/>
          <a:lstStyle/>
          <a:p>
            <a:fld id="{5E356672-1D3D-6E49-85FA-2DB41E67ACBA}" type="slidenum">
              <a:rPr lang="en-US" smtClean="0"/>
              <a:t>6</a:t>
            </a:fld>
            <a:endParaRPr lang="en-US"/>
          </a:p>
        </p:txBody>
      </p:sp>
    </p:spTree>
    <p:extLst>
      <p:ext uri="{BB962C8B-B14F-4D97-AF65-F5344CB8AC3E}">
        <p14:creationId xmlns:p14="http://schemas.microsoft.com/office/powerpoint/2010/main" val="2447301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356672-1D3D-6E49-85FA-2DB41E67ACBA}" type="slidenum">
              <a:rPr lang="en-US" smtClean="0"/>
              <a:t>7</a:t>
            </a:fld>
            <a:endParaRPr lang="en-US"/>
          </a:p>
        </p:txBody>
      </p:sp>
    </p:spTree>
    <p:extLst>
      <p:ext uri="{BB962C8B-B14F-4D97-AF65-F5344CB8AC3E}">
        <p14:creationId xmlns:p14="http://schemas.microsoft.com/office/powerpoint/2010/main" val="3674361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95B63-A5D7-F248-DB92-FBD29CBF0D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33115D-BA60-75F3-C829-A86D372A5A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49C02F-E20C-628D-D39C-5F83E46C61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C7509E-B885-42E1-76F3-A69D8D88E271}"/>
              </a:ext>
            </a:extLst>
          </p:cNvPr>
          <p:cNvSpPr>
            <a:spLocks noGrp="1"/>
          </p:cNvSpPr>
          <p:nvPr>
            <p:ph type="sldNum" sz="quarter" idx="5"/>
          </p:nvPr>
        </p:nvSpPr>
        <p:spPr/>
        <p:txBody>
          <a:bodyPr/>
          <a:lstStyle/>
          <a:p>
            <a:fld id="{5E356672-1D3D-6E49-85FA-2DB41E67ACBA}" type="slidenum">
              <a:rPr lang="en-US" smtClean="0"/>
              <a:t>8</a:t>
            </a:fld>
            <a:endParaRPr lang="en-US"/>
          </a:p>
        </p:txBody>
      </p:sp>
    </p:spTree>
    <p:extLst>
      <p:ext uri="{BB962C8B-B14F-4D97-AF65-F5344CB8AC3E}">
        <p14:creationId xmlns:p14="http://schemas.microsoft.com/office/powerpoint/2010/main" val="3159744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anyone have any questions before I move on to discuss tips and best practices?</a:t>
            </a:r>
          </a:p>
          <a:p>
            <a:endParaRPr lang="en-US" dirty="0"/>
          </a:p>
          <a:p>
            <a:endParaRPr lang="en-US" dirty="0"/>
          </a:p>
          <a:p>
            <a:endParaRPr lang="en-US" dirty="0"/>
          </a:p>
          <a:p>
            <a:r>
              <a:rPr lang="en-US" dirty="0"/>
              <a:t>Let’s look at some tips and best practices for your 3MT presentations. We’ll look at a few tips and then an example from a 3MT winner that demonstrates at least some of it</a:t>
            </a:r>
          </a:p>
        </p:txBody>
      </p:sp>
      <p:sp>
        <p:nvSpPr>
          <p:cNvPr id="4" name="Slide Number Placeholder 3"/>
          <p:cNvSpPr>
            <a:spLocks noGrp="1"/>
          </p:cNvSpPr>
          <p:nvPr>
            <p:ph type="sldNum" sz="quarter" idx="5"/>
          </p:nvPr>
        </p:nvSpPr>
        <p:spPr/>
        <p:txBody>
          <a:bodyPr/>
          <a:lstStyle/>
          <a:p>
            <a:fld id="{5E356672-1D3D-6E49-85FA-2DB41E67ACBA}" type="slidenum">
              <a:rPr lang="en-US" smtClean="0"/>
              <a:t>11</a:t>
            </a:fld>
            <a:endParaRPr lang="en-US"/>
          </a:p>
        </p:txBody>
      </p:sp>
    </p:spTree>
    <p:extLst>
      <p:ext uri="{BB962C8B-B14F-4D97-AF65-F5344CB8AC3E}">
        <p14:creationId xmlns:p14="http://schemas.microsoft.com/office/powerpoint/2010/main" val="114893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7/24/2025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7/24/2025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7/24/2025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7/24/2025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7/24/2025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7/24/2025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7/24/2025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7/24/2025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7/24/2025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7/24/2025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7/24/2025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7/24/2025</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futurama.fandom.com/wiki/Judge_724" TargetMode="External"/><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firstchurchchestnuthill.org/548-dissertation-writing-tip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inglesbachsaramago.blogspot.com/2019/09/blog-post_25.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s://wiki.ead.pucv.cl/Diego_Torres_-_Barladic_-_Taller_Ciudad_Legible_2020_Ciclo_1"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bookriff.com/altruis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https://www.permaclipart.org/clipart/public-speaking-silhouette/" TargetMode="Externa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https://www.vecteezy.com/vector-art/23051578-line-icon-for-competition" TargetMode="Externa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www.finalroundai.com/scholarship"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www.madrock1025.com/the-top-10-rules-we-had-as-kid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www.pinatafarm.com/memegenerator/c603138d-9c4d-41c2-8eee-b5046a4702c7"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futurama.fandom.com/wiki/Judge_724" TargetMode="External"/><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CD2B798-7994-4548-A2BE-4AEF9C1A5F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Oval 5" hidden="1">
            <a:extLst>
              <a:ext uri="{FF2B5EF4-FFF2-40B4-BE49-F238E27FC236}">
                <a16:creationId xmlns:a16="http://schemas.microsoft.com/office/drawing/2014/main" id="{E6162320-3B67-42BB-AF9D-939326E648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id="{6722E143-84C1-4F95-937C-78B92D2811C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4F130F1-4DA7-ABCF-7D5D-618006098713}"/>
              </a:ext>
            </a:extLst>
          </p:cNvPr>
          <p:cNvSpPr>
            <a:spLocks noGrp="1"/>
          </p:cNvSpPr>
          <p:nvPr>
            <p:ph type="title"/>
          </p:nvPr>
        </p:nvSpPr>
        <p:spPr>
          <a:xfrm>
            <a:off x="457200" y="4960137"/>
            <a:ext cx="7772400" cy="1463040"/>
          </a:xfrm>
        </p:spPr>
        <p:txBody>
          <a:bodyPr vert="horz" lIns="91440" tIns="45720" rIns="91440" bIns="45720" rtlCol="0" anchor="ctr">
            <a:normAutofit/>
          </a:bodyPr>
          <a:lstStyle/>
          <a:p>
            <a:pPr algn="r"/>
            <a:r>
              <a:rPr lang="en-US" kern="1200" cap="all" spc="200" baseline="0" dirty="0">
                <a:solidFill>
                  <a:schemeClr val="tx1">
                    <a:lumMod val="95000"/>
                    <a:lumOff val="5000"/>
                  </a:schemeClr>
                </a:solidFill>
                <a:latin typeface="IBM Plex Sans SemiBold" panose="020B0703050203000203" pitchFamily="34" charset="0"/>
              </a:rPr>
              <a:t>2025 info session</a:t>
            </a:r>
          </a:p>
        </p:txBody>
      </p:sp>
      <p:sp>
        <p:nvSpPr>
          <p:cNvPr id="3" name="Content Placeholder 2">
            <a:extLst>
              <a:ext uri="{FF2B5EF4-FFF2-40B4-BE49-F238E27FC236}">
                <a16:creationId xmlns:a16="http://schemas.microsoft.com/office/drawing/2014/main" id="{D151F258-704C-3494-049B-426CA35FF778}"/>
              </a:ext>
            </a:extLst>
          </p:cNvPr>
          <p:cNvSpPr>
            <a:spLocks noGrp="1"/>
          </p:cNvSpPr>
          <p:nvPr>
            <p:ph sz="half" idx="1"/>
          </p:nvPr>
        </p:nvSpPr>
        <p:spPr>
          <a:xfrm>
            <a:off x="8610600" y="4960137"/>
            <a:ext cx="3200400" cy="1463040"/>
          </a:xfrm>
        </p:spPr>
        <p:txBody>
          <a:bodyPr vert="horz" lIns="91440" tIns="45720" rIns="91440" bIns="45720" rtlCol="0" anchor="ctr">
            <a:normAutofit/>
          </a:bodyPr>
          <a:lstStyle/>
          <a:p>
            <a:pPr marL="0" indent="0">
              <a:lnSpc>
                <a:spcPct val="100000"/>
              </a:lnSpc>
              <a:spcBef>
                <a:spcPts val="0"/>
              </a:spcBef>
              <a:buNone/>
            </a:pPr>
            <a:r>
              <a:rPr lang="en-US" sz="1800" dirty="0">
                <a:solidFill>
                  <a:schemeClr val="tx1">
                    <a:lumMod val="95000"/>
                    <a:lumOff val="5000"/>
                  </a:schemeClr>
                </a:solidFill>
                <a:latin typeface="IBM Plex Sans SemiBold" panose="020B0703050203000203" pitchFamily="34" charset="0"/>
              </a:rPr>
              <a:t>3MT Competition</a:t>
            </a:r>
          </a:p>
        </p:txBody>
      </p:sp>
      <p:pic>
        <p:nvPicPr>
          <p:cNvPr id="7" name="Content Placeholder 6" descr="A white text on a black background&#10;&#10;AI-generated content may be incorrect.">
            <a:extLst>
              <a:ext uri="{FF2B5EF4-FFF2-40B4-BE49-F238E27FC236}">
                <a16:creationId xmlns:a16="http://schemas.microsoft.com/office/drawing/2014/main" id="{99EBE99B-529B-BE7C-5B29-1153731AC3A1}"/>
              </a:ext>
            </a:extLst>
          </p:cNvPr>
          <p:cNvPicPr>
            <a:picLocks noGrp="1" noChangeAspect="1"/>
          </p:cNvPicPr>
          <p:nvPr>
            <p:ph sz="half" idx="2"/>
          </p:nvPr>
        </p:nvPicPr>
        <p:blipFill>
          <a:blip r:embed="rId3"/>
          <a:stretch>
            <a:fillRect/>
          </a:stretch>
        </p:blipFill>
        <p:spPr>
          <a:xfrm>
            <a:off x="1954049" y="746204"/>
            <a:ext cx="8283902" cy="2682796"/>
          </a:xfrm>
        </p:spPr>
      </p:pic>
    </p:spTree>
    <p:extLst>
      <p:ext uri="{BB962C8B-B14F-4D97-AF65-F5344CB8AC3E}">
        <p14:creationId xmlns:p14="http://schemas.microsoft.com/office/powerpoint/2010/main" val="1262304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a:extLst>
            <a:ext uri="{FF2B5EF4-FFF2-40B4-BE49-F238E27FC236}">
              <a16:creationId xmlns:a16="http://schemas.microsoft.com/office/drawing/2014/main" id="{A5D953DB-20B3-9BB2-DB79-B090E8DD660C}"/>
            </a:ext>
          </a:extLst>
        </p:cNvPr>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7E294FB0-3016-E4A9-36D0-73AA158503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Rectangle 12" hidden="1">
            <a:extLst>
              <a:ext uri="{FF2B5EF4-FFF2-40B4-BE49-F238E27FC236}">
                <a16:creationId xmlns:a16="http://schemas.microsoft.com/office/drawing/2014/main" id="{11A627CC-ED42-9AC3-FDB5-BCCEAF604E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7" cy="6858000"/>
          </a:xfrm>
          <a:prstGeom prst="rect">
            <a:avLst/>
          </a:prstGeom>
          <a:solidFill>
            <a:srgbClr val="8875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D9DE41-AA5B-16FE-07B9-88A85C94FEBC}"/>
              </a:ext>
            </a:extLst>
          </p:cNvPr>
          <p:cNvSpPr>
            <a:spLocks noGrp="1"/>
          </p:cNvSpPr>
          <p:nvPr>
            <p:ph type="title"/>
          </p:nvPr>
        </p:nvSpPr>
        <p:spPr>
          <a:xfrm>
            <a:off x="1024128" y="585216"/>
            <a:ext cx="6007027" cy="1499616"/>
          </a:xfrm>
        </p:spPr>
        <p:txBody>
          <a:bodyPr vert="horz" lIns="91440" tIns="45720" rIns="91440" bIns="45720" rtlCol="0" anchor="ctr">
            <a:normAutofit/>
          </a:bodyPr>
          <a:lstStyle/>
          <a:p>
            <a:r>
              <a:rPr lang="en-US" dirty="0">
                <a:solidFill>
                  <a:srgbClr val="FFFFFF"/>
                </a:solidFill>
                <a:latin typeface="IBM Plex Sans SemiBold" panose="020B0703050203000203" pitchFamily="34" charset="0"/>
              </a:rPr>
              <a:t>Judgment criteria</a:t>
            </a:r>
          </a:p>
        </p:txBody>
      </p:sp>
      <p:cxnSp>
        <p:nvCxnSpPr>
          <p:cNvPr id="15" name="Straight Connector 14">
            <a:extLst>
              <a:ext uri="{FF2B5EF4-FFF2-40B4-BE49-F238E27FC236}">
                <a16:creationId xmlns:a16="http://schemas.microsoft.com/office/drawing/2014/main" id="{F7B58AF8-D365-8131-4C7A-BD46203E9E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EC19668-0897-D4B2-DDCD-227F4C1255F5}"/>
              </a:ext>
            </a:extLst>
          </p:cNvPr>
          <p:cNvSpPr>
            <a:spLocks noGrp="1"/>
          </p:cNvSpPr>
          <p:nvPr>
            <p:ph sz="half" idx="1"/>
          </p:nvPr>
        </p:nvSpPr>
        <p:spPr>
          <a:xfrm>
            <a:off x="1024128" y="2286000"/>
            <a:ext cx="6007027" cy="4023360"/>
          </a:xfrm>
        </p:spPr>
        <p:txBody>
          <a:bodyPr vert="horz" lIns="45720" tIns="45720" rIns="45720" bIns="45720" rtlCol="0">
            <a:noAutofit/>
          </a:bodyPr>
          <a:lstStyle/>
          <a:p>
            <a:pPr marL="0" indent="0">
              <a:buNone/>
            </a:pPr>
            <a:r>
              <a:rPr lang="en-US" b="1" u="sng" dirty="0">
                <a:solidFill>
                  <a:srgbClr val="FFFFFF"/>
                </a:solidFill>
                <a:latin typeface="IBM Plex Sans" panose="020B0503050203000203" pitchFamily="34" charset="0"/>
              </a:rPr>
              <a:t>Engagement &amp; Communication</a:t>
            </a:r>
            <a:r>
              <a:rPr lang="en-US" dirty="0">
                <a:solidFill>
                  <a:srgbClr val="FFFFFF"/>
                </a:solidFill>
                <a:latin typeface="IBM Plex Sans" panose="020B0503050203000203" pitchFamily="34" charset="0"/>
              </a:rPr>
              <a:t>:</a:t>
            </a:r>
          </a:p>
          <a:p>
            <a:pPr marL="274320" indent="-274320">
              <a:buClr>
                <a:schemeClr val="bg1">
                  <a:lumMod val="95000"/>
                </a:schemeClr>
              </a:buClr>
              <a:buFont typeface="Wingdings" panose="05000000000000000000" pitchFamily="2" charset="2"/>
              <a:buChar char="Ø"/>
            </a:pPr>
            <a:r>
              <a:rPr lang="en-US" dirty="0">
                <a:solidFill>
                  <a:srgbClr val="FFFFFF"/>
                </a:solidFill>
                <a:latin typeface="IBM Plex Sans" panose="020B0503050203000203" pitchFamily="34" charset="0"/>
              </a:rPr>
              <a:t>The oration was delivered clearly, and the language was appropriate for a non-specialist audience</a:t>
            </a:r>
          </a:p>
          <a:p>
            <a:pPr marL="274320" indent="-274320">
              <a:buClr>
                <a:schemeClr val="bg1">
                  <a:lumMod val="95000"/>
                </a:schemeClr>
              </a:buClr>
              <a:buFont typeface="Wingdings" panose="05000000000000000000" pitchFamily="2" charset="2"/>
              <a:buChar char="Ø"/>
            </a:pPr>
            <a:r>
              <a:rPr lang="en-US" dirty="0">
                <a:solidFill>
                  <a:srgbClr val="FFFFFF"/>
                </a:solidFill>
                <a:latin typeface="IBM Plex Sans" panose="020B0503050203000203" pitchFamily="34" charset="0"/>
              </a:rPr>
              <a:t>The PowerPoint slide was well-defined and enhanced the presentation</a:t>
            </a:r>
          </a:p>
          <a:p>
            <a:pPr marL="274320" indent="-274320">
              <a:buClr>
                <a:schemeClr val="bg1">
                  <a:lumMod val="95000"/>
                </a:schemeClr>
              </a:buClr>
              <a:buFont typeface="Wingdings" panose="05000000000000000000" pitchFamily="2" charset="2"/>
              <a:buChar char="Ø"/>
            </a:pPr>
            <a:r>
              <a:rPr lang="en-US" dirty="0">
                <a:solidFill>
                  <a:srgbClr val="FFFFFF"/>
                </a:solidFill>
                <a:latin typeface="IBM Plex Sans" panose="020B0503050203000203" pitchFamily="34" charset="0"/>
              </a:rPr>
              <a:t>The presenter conveyed enthusiasm for their research and captured and maintained the audience’s attention</a:t>
            </a:r>
          </a:p>
        </p:txBody>
      </p:sp>
      <p:pic>
        <p:nvPicPr>
          <p:cNvPr id="6" name="Content Placeholder 5">
            <a:extLst>
              <a:ext uri="{FF2B5EF4-FFF2-40B4-BE49-F238E27FC236}">
                <a16:creationId xmlns:a16="http://schemas.microsoft.com/office/drawing/2014/main" id="{30104441-A988-DA9B-E2AE-DCEC5B45D310}"/>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rcRect l="30972" r="30972"/>
          <a:stretch/>
        </p:blipFill>
        <p:spPr>
          <a:xfrm>
            <a:off x="7552266" y="10"/>
            <a:ext cx="4639734" cy="6857990"/>
          </a:xfrm>
          <a:prstGeom prst="rect">
            <a:avLst/>
          </a:prstGeom>
        </p:spPr>
      </p:pic>
    </p:spTree>
    <p:extLst>
      <p:ext uri="{BB962C8B-B14F-4D97-AF65-F5344CB8AC3E}">
        <p14:creationId xmlns:p14="http://schemas.microsoft.com/office/powerpoint/2010/main" val="40609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05AB3-7994-87EE-3822-BC773A0606B2}"/>
              </a:ext>
            </a:extLst>
          </p:cNvPr>
          <p:cNvSpPr>
            <a:spLocks noGrp="1"/>
          </p:cNvSpPr>
          <p:nvPr>
            <p:ph type="title"/>
          </p:nvPr>
        </p:nvSpPr>
        <p:spPr/>
        <p:txBody>
          <a:bodyPr/>
          <a:lstStyle/>
          <a:p>
            <a:r>
              <a:rPr lang="en-US" dirty="0">
                <a:latin typeface="IBM Plex Sans SemiBold" panose="020B0703050203000203" pitchFamily="34" charset="0"/>
              </a:rPr>
              <a:t>QUESTIONS?</a:t>
            </a:r>
          </a:p>
        </p:txBody>
      </p:sp>
      <p:sp>
        <p:nvSpPr>
          <p:cNvPr id="3" name="Text Placeholder 2">
            <a:extLst>
              <a:ext uri="{FF2B5EF4-FFF2-40B4-BE49-F238E27FC236}">
                <a16:creationId xmlns:a16="http://schemas.microsoft.com/office/drawing/2014/main" id="{548DA395-D27F-7F13-B158-92868105C7D6}"/>
              </a:ext>
            </a:extLst>
          </p:cNvPr>
          <p:cNvSpPr>
            <a:spLocks noGrp="1"/>
          </p:cNvSpPr>
          <p:nvPr>
            <p:ph type="body" idx="1"/>
          </p:nvPr>
        </p:nvSpPr>
        <p:spPr/>
        <p:txBody>
          <a:bodyPr/>
          <a:lstStyle/>
          <a:p>
            <a:r>
              <a:rPr lang="en-US" dirty="0">
                <a:latin typeface="IBM Plex Sans SemiBold" panose="020B0703050203000203" pitchFamily="34" charset="0"/>
              </a:rPr>
              <a:t>Before we move on…</a:t>
            </a:r>
          </a:p>
        </p:txBody>
      </p:sp>
    </p:spTree>
    <p:extLst>
      <p:ext uri="{BB962C8B-B14F-4D97-AF65-F5344CB8AC3E}">
        <p14:creationId xmlns:p14="http://schemas.microsoft.com/office/powerpoint/2010/main" val="2795135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27B7C6F6-4579-4D42-9857-ED1B2EE07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4382347"/>
            <a:ext cx="5688020" cy="215391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053B50-5DA6-C42E-AA28-BC643BD955E5}"/>
              </a:ext>
            </a:extLst>
          </p:cNvPr>
          <p:cNvSpPr>
            <a:spLocks noGrp="1"/>
          </p:cNvSpPr>
          <p:nvPr>
            <p:ph type="title"/>
          </p:nvPr>
        </p:nvSpPr>
        <p:spPr>
          <a:xfrm>
            <a:off x="573024" y="4608575"/>
            <a:ext cx="5242560" cy="1765715"/>
          </a:xfrm>
        </p:spPr>
        <p:txBody>
          <a:bodyPr vert="horz" lIns="91440" tIns="45720" rIns="91440" bIns="45720" rtlCol="0" anchor="ctr">
            <a:normAutofit/>
          </a:bodyPr>
          <a:lstStyle/>
          <a:p>
            <a:pPr algn="r"/>
            <a:r>
              <a:rPr lang="en-US" sz="4400" dirty="0">
                <a:solidFill>
                  <a:srgbClr val="FFFFFF"/>
                </a:solidFill>
                <a:latin typeface="IBM Plex Sans SemiBold" panose="020B0703050203000203" pitchFamily="34" charset="0"/>
              </a:rPr>
              <a:t>Basic Tips &amp; best practices</a:t>
            </a:r>
          </a:p>
        </p:txBody>
      </p:sp>
      <p:pic>
        <p:nvPicPr>
          <p:cNvPr id="6" name="Content Placeholder 5">
            <a:extLst>
              <a:ext uri="{FF2B5EF4-FFF2-40B4-BE49-F238E27FC236}">
                <a16:creationId xmlns:a16="http://schemas.microsoft.com/office/drawing/2014/main" id="{3DB86258-4000-7B5C-22AF-02463CC59093}"/>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rcRect t="6219" b="6219"/>
          <a:stretch/>
        </p:blipFill>
        <p:spPr>
          <a:xfrm>
            <a:off x="327547" y="321733"/>
            <a:ext cx="5688020" cy="3899748"/>
          </a:xfrm>
          <a:prstGeom prst="rect">
            <a:avLst/>
          </a:prstGeom>
        </p:spPr>
      </p:pic>
      <p:sp>
        <p:nvSpPr>
          <p:cNvPr id="15" name="Rectangle 14">
            <a:extLst>
              <a:ext uri="{FF2B5EF4-FFF2-40B4-BE49-F238E27FC236}">
                <a16:creationId xmlns:a16="http://schemas.microsoft.com/office/drawing/2014/main" id="{7E6D8249-E901-4E71-B15A-A7F5D7F7B0E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76434" y="321732"/>
            <a:ext cx="5693835" cy="6214534"/>
          </a:xfrm>
          <a:prstGeom prst="rect">
            <a:avLst/>
          </a:prstGeom>
          <a:solidFill>
            <a:srgbClr val="FDE0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C023198-230C-8B2A-37D2-A7C88BE30825}"/>
              </a:ext>
            </a:extLst>
          </p:cNvPr>
          <p:cNvSpPr>
            <a:spLocks noGrp="1"/>
          </p:cNvSpPr>
          <p:nvPr>
            <p:ph sz="half" idx="1"/>
          </p:nvPr>
        </p:nvSpPr>
        <p:spPr>
          <a:xfrm>
            <a:off x="6661065" y="974875"/>
            <a:ext cx="4724573" cy="4852362"/>
          </a:xfrm>
        </p:spPr>
        <p:txBody>
          <a:bodyPr vert="horz" lIns="45720" tIns="45720" rIns="45720" bIns="45720" rtlCol="0" anchor="ctr">
            <a:normAutofit lnSpcReduction="10000"/>
          </a:bodyPr>
          <a:lstStyle/>
          <a:p>
            <a:pPr marL="0" indent="0">
              <a:buNone/>
            </a:pPr>
            <a:r>
              <a:rPr lang="en-US" sz="2200" dirty="0">
                <a:latin typeface="IBM Plex Sans" panose="020B0503050203000203" pitchFamily="34" charset="0"/>
              </a:rPr>
              <a:t>Avoid technical jargon</a:t>
            </a:r>
          </a:p>
          <a:p>
            <a:pPr marL="274320" indent="-274320">
              <a:buClr>
                <a:schemeClr val="tx1">
                  <a:lumMod val="65000"/>
                  <a:lumOff val="35000"/>
                </a:schemeClr>
              </a:buClr>
              <a:buFont typeface="Wingdings" panose="05000000000000000000" pitchFamily="2" charset="2"/>
              <a:buChar char="Ø"/>
            </a:pPr>
            <a:r>
              <a:rPr lang="en-US" sz="2200" dirty="0">
                <a:latin typeface="IBM Plex Sans" panose="020B0503050203000203" pitchFamily="34" charset="0"/>
              </a:rPr>
              <a:t>To an audience of folk outside your discipline, you are trying to convey your 80k word dissertation in three minutes</a:t>
            </a:r>
          </a:p>
          <a:p>
            <a:pPr marL="0" indent="0">
              <a:buNone/>
            </a:pPr>
            <a:r>
              <a:rPr lang="en-US" sz="2200" dirty="0">
                <a:latin typeface="IBM Plex Sans" panose="020B0503050203000203" pitchFamily="34" charset="0"/>
              </a:rPr>
              <a:t>Explain (or at least describe) the central persons or ideas in your research</a:t>
            </a:r>
          </a:p>
          <a:p>
            <a:pPr marL="274320" indent="-274320">
              <a:buClr>
                <a:schemeClr val="tx1">
                  <a:lumMod val="65000"/>
                  <a:lumOff val="35000"/>
                </a:schemeClr>
              </a:buClr>
              <a:buFont typeface="Wingdings" panose="05000000000000000000" pitchFamily="2" charset="2"/>
              <a:buChar char="Ø"/>
            </a:pPr>
            <a:r>
              <a:rPr lang="en-US" dirty="0">
                <a:latin typeface="IBM Plex Sans" panose="020B0503050203000203" pitchFamily="34" charset="0"/>
              </a:rPr>
              <a:t>Often a dissertation is built around a central idea: ensure the audience knows about the idea</a:t>
            </a:r>
            <a:endParaRPr lang="en-US" sz="2200" dirty="0">
              <a:latin typeface="IBM Plex Sans" panose="020B0503050203000203" pitchFamily="34" charset="0"/>
            </a:endParaRPr>
          </a:p>
          <a:p>
            <a:pPr marL="0" indent="0">
              <a:buNone/>
            </a:pPr>
            <a:r>
              <a:rPr lang="en-US" sz="2200" dirty="0">
                <a:latin typeface="IBM Plex Sans" panose="020B0503050203000203" pitchFamily="34" charset="0"/>
              </a:rPr>
              <a:t>Leave the audience with a surprising or exciting conclusion</a:t>
            </a:r>
          </a:p>
          <a:p>
            <a:pPr marL="274320" indent="-274320">
              <a:buClr>
                <a:schemeClr val="tx1">
                  <a:lumMod val="65000"/>
                  <a:lumOff val="35000"/>
                </a:schemeClr>
              </a:buClr>
              <a:buFont typeface="Wingdings" panose="05000000000000000000" pitchFamily="2" charset="2"/>
              <a:buChar char="Ø"/>
            </a:pPr>
            <a:r>
              <a:rPr lang="en-US" dirty="0">
                <a:latin typeface="IBM Plex Sans" panose="020B0503050203000203" pitchFamily="34" charset="0"/>
              </a:rPr>
              <a:t>A good ending goes a long way</a:t>
            </a:r>
            <a:endParaRPr lang="en-US" sz="2200" dirty="0">
              <a:latin typeface="IBM Plex Sans" panose="020B0503050203000203" pitchFamily="34" charset="0"/>
            </a:endParaRPr>
          </a:p>
        </p:txBody>
      </p:sp>
    </p:spTree>
    <p:extLst>
      <p:ext uri="{BB962C8B-B14F-4D97-AF65-F5344CB8AC3E}">
        <p14:creationId xmlns:p14="http://schemas.microsoft.com/office/powerpoint/2010/main" val="243302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09C0E1A-0C71-AFB2-4349-638426DBED7B}"/>
              </a:ext>
            </a:extLst>
          </p:cNvPr>
          <p:cNvPicPr>
            <a:picLocks noChangeAspect="1"/>
          </p:cNvPicPr>
          <p:nvPr/>
        </p:nvPicPr>
        <p:blipFill>
          <a:blip r:embed="rId3"/>
          <a:srcRect/>
          <a:stretch>
            <a:fillRect/>
          </a:stretch>
        </p:blipFill>
        <p:spPr>
          <a:xfrm>
            <a:off x="20" y="10"/>
            <a:ext cx="12191980" cy="6857990"/>
          </a:xfrm>
          <a:prstGeom prst="rect">
            <a:avLst/>
          </a:prstGeom>
          <a:noFill/>
        </p:spPr>
      </p:pic>
    </p:spTree>
    <p:extLst>
      <p:ext uri="{BB962C8B-B14F-4D97-AF65-F5344CB8AC3E}">
        <p14:creationId xmlns:p14="http://schemas.microsoft.com/office/powerpoint/2010/main" val="1748504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A35F672-1540-C3F8-966D-147EDE4BE550}"/>
            </a:ext>
          </a:extLst>
        </p:cNvPr>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42EB3B00-82E2-0AD1-290D-6ACB7E4EB4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EC0EF28-04F6-F3A6-FD28-5F4FD5755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4382347"/>
            <a:ext cx="5688020" cy="215391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AA316E-094F-8C28-A832-908FA7EF6930}"/>
              </a:ext>
            </a:extLst>
          </p:cNvPr>
          <p:cNvSpPr>
            <a:spLocks noGrp="1"/>
          </p:cNvSpPr>
          <p:nvPr>
            <p:ph type="title"/>
          </p:nvPr>
        </p:nvSpPr>
        <p:spPr>
          <a:xfrm>
            <a:off x="573024" y="4608575"/>
            <a:ext cx="5242560" cy="1765715"/>
          </a:xfrm>
        </p:spPr>
        <p:txBody>
          <a:bodyPr vert="horz" lIns="91440" tIns="45720" rIns="91440" bIns="45720" rtlCol="0" anchor="ctr">
            <a:normAutofit/>
          </a:bodyPr>
          <a:lstStyle/>
          <a:p>
            <a:pPr algn="r"/>
            <a:r>
              <a:rPr lang="en-US" sz="4400" dirty="0">
                <a:solidFill>
                  <a:srgbClr val="FFFFFF"/>
                </a:solidFill>
                <a:latin typeface="IBM Plex Sans SemiBold" panose="020B0703050203000203" pitchFamily="34" charset="0"/>
              </a:rPr>
              <a:t>More tips</a:t>
            </a:r>
          </a:p>
        </p:txBody>
      </p:sp>
      <p:pic>
        <p:nvPicPr>
          <p:cNvPr id="6" name="Content Placeholder 5">
            <a:extLst>
              <a:ext uri="{FF2B5EF4-FFF2-40B4-BE49-F238E27FC236}">
                <a16:creationId xmlns:a16="http://schemas.microsoft.com/office/drawing/2014/main" id="{2A28B120-E994-184B-3B4C-9BBF8C842FE5}"/>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rcRect l="8877" r="8877"/>
          <a:stretch/>
        </p:blipFill>
        <p:spPr>
          <a:xfrm>
            <a:off x="327547" y="321733"/>
            <a:ext cx="5688020" cy="3899748"/>
          </a:xfrm>
          <a:prstGeom prst="rect">
            <a:avLst/>
          </a:prstGeom>
        </p:spPr>
      </p:pic>
      <p:sp>
        <p:nvSpPr>
          <p:cNvPr id="15" name="Rectangle 14">
            <a:extLst>
              <a:ext uri="{FF2B5EF4-FFF2-40B4-BE49-F238E27FC236}">
                <a16:creationId xmlns:a16="http://schemas.microsoft.com/office/drawing/2014/main" id="{87DE2BE2-8424-7D6B-59A9-391BFD5FE2B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76434" y="321732"/>
            <a:ext cx="5693835" cy="621453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F541B8B-FF31-EE9C-1DEA-AD8430E2CF46}"/>
              </a:ext>
            </a:extLst>
          </p:cNvPr>
          <p:cNvSpPr>
            <a:spLocks noGrp="1"/>
          </p:cNvSpPr>
          <p:nvPr>
            <p:ph sz="half" idx="1"/>
          </p:nvPr>
        </p:nvSpPr>
        <p:spPr>
          <a:xfrm>
            <a:off x="6661065" y="974874"/>
            <a:ext cx="4724573" cy="5399415"/>
          </a:xfrm>
        </p:spPr>
        <p:txBody>
          <a:bodyPr vert="horz" lIns="45720" tIns="45720" rIns="45720" bIns="45720" rtlCol="0" anchor="ctr">
            <a:normAutofit/>
          </a:bodyPr>
          <a:lstStyle/>
          <a:p>
            <a:pPr marL="0" indent="0">
              <a:buNone/>
            </a:pPr>
            <a:r>
              <a:rPr lang="en-US" dirty="0">
                <a:solidFill>
                  <a:srgbClr val="FFFFFF"/>
                </a:solidFill>
                <a:latin typeface="IBM Plex Sans" panose="020B0503050203000203" pitchFamily="34" charset="0"/>
              </a:rPr>
              <a:t>Make your methodology understandable (but not dense)</a:t>
            </a:r>
          </a:p>
          <a:p>
            <a:pPr marL="274320" indent="-274320">
              <a:buClr>
                <a:srgbClr val="FDE09A"/>
              </a:buClr>
              <a:buFont typeface="Wingdings" panose="05000000000000000000" pitchFamily="2" charset="2"/>
              <a:buChar char="Ø"/>
            </a:pPr>
            <a:r>
              <a:rPr lang="en-US" dirty="0">
                <a:solidFill>
                  <a:srgbClr val="FFFFFF"/>
                </a:solidFill>
                <a:latin typeface="IBM Plex Sans" panose="020B0503050203000203" pitchFamily="34" charset="0"/>
              </a:rPr>
              <a:t>Your data collection, research methodology, etc., is important to your project</a:t>
            </a:r>
          </a:p>
          <a:p>
            <a:pPr marL="0" indent="0">
              <a:buNone/>
            </a:pPr>
            <a:r>
              <a:rPr lang="en-US" dirty="0">
                <a:solidFill>
                  <a:srgbClr val="FFFFFF"/>
                </a:solidFill>
                <a:latin typeface="IBM Plex Sans" panose="020B0503050203000203" pitchFamily="34" charset="0"/>
              </a:rPr>
              <a:t>Tell a story and make a narrative</a:t>
            </a:r>
          </a:p>
          <a:p>
            <a:pPr marL="274320" indent="-274320">
              <a:buClr>
                <a:srgbClr val="FDE09A"/>
              </a:buClr>
              <a:buFont typeface="Wingdings" panose="05000000000000000000" pitchFamily="2" charset="2"/>
              <a:buChar char="Ø"/>
            </a:pPr>
            <a:r>
              <a:rPr lang="en-US" dirty="0">
                <a:solidFill>
                  <a:srgbClr val="FFFFFF"/>
                </a:solidFill>
                <a:latin typeface="IBM Plex Sans" panose="020B0503050203000203" pitchFamily="34" charset="0"/>
              </a:rPr>
              <a:t>This is true for academic writing and presenting generally (think about narrative structures)</a:t>
            </a:r>
          </a:p>
          <a:p>
            <a:pPr marL="0" indent="0">
              <a:buNone/>
            </a:pPr>
            <a:r>
              <a:rPr lang="en-US" dirty="0">
                <a:solidFill>
                  <a:srgbClr val="FFFFFF"/>
                </a:solidFill>
                <a:latin typeface="IBM Plex Sans" panose="020B0503050203000203" pitchFamily="34" charset="0"/>
              </a:rPr>
              <a:t>Remember: less is more</a:t>
            </a:r>
          </a:p>
          <a:p>
            <a:pPr marL="274320" indent="-274320">
              <a:buClr>
                <a:srgbClr val="FDE09A"/>
              </a:buClr>
              <a:buFont typeface="Wingdings" panose="05000000000000000000" pitchFamily="2" charset="2"/>
              <a:buChar char="Ø"/>
            </a:pPr>
            <a:r>
              <a:rPr lang="en-US" dirty="0">
                <a:solidFill>
                  <a:srgbClr val="FFFFFF"/>
                </a:solidFill>
                <a:latin typeface="IBM Plex Sans" panose="020B0503050203000203" pitchFamily="34" charset="0"/>
              </a:rPr>
              <a:t>For your slide, strive for simplicity and cut with Ockham’s Razor</a:t>
            </a:r>
          </a:p>
        </p:txBody>
      </p:sp>
    </p:spTree>
    <p:extLst>
      <p:ext uri="{BB962C8B-B14F-4D97-AF65-F5344CB8AC3E}">
        <p14:creationId xmlns:p14="http://schemas.microsoft.com/office/powerpoint/2010/main" val="459290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56D2A-B960-8886-3EE4-51CB11947AD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BCF56D5-C8C5-5DEB-24B7-8E0B90710B86}"/>
              </a:ext>
            </a:extLst>
          </p:cNvPr>
          <p:cNvSpPr>
            <a:spLocks noGrp="1"/>
          </p:cNvSpPr>
          <p:nvPr>
            <p:ph type="subTitle" idx="1"/>
          </p:nvPr>
        </p:nvSpPr>
        <p:spPr/>
        <p:txBody>
          <a:bodyPr/>
          <a:lstStyle/>
          <a:p>
            <a:endParaRPr lang="en-US"/>
          </a:p>
        </p:txBody>
      </p:sp>
      <p:pic>
        <p:nvPicPr>
          <p:cNvPr id="6" name="Picture 5">
            <a:extLst>
              <a:ext uri="{FF2B5EF4-FFF2-40B4-BE49-F238E27FC236}">
                <a16:creationId xmlns:a16="http://schemas.microsoft.com/office/drawing/2014/main" id="{6BA3A5A9-BE9E-7783-6025-29D0612E5B6D}"/>
              </a:ext>
            </a:extLst>
          </p:cNvPr>
          <p:cNvPicPr>
            <a:picLocks noChangeAspect="1"/>
          </p:cNvPicPr>
          <p:nvPr/>
        </p:nvPicPr>
        <p:blipFill>
          <a:blip r:embed="rId3"/>
          <a:stretch>
            <a:fillRect/>
          </a:stretch>
        </p:blipFill>
        <p:spPr>
          <a:xfrm>
            <a:off x="0" y="-4484"/>
            <a:ext cx="12192000" cy="6862484"/>
          </a:xfrm>
          <a:prstGeom prst="rect">
            <a:avLst/>
          </a:prstGeom>
        </p:spPr>
      </p:pic>
    </p:spTree>
    <p:extLst>
      <p:ext uri="{BB962C8B-B14F-4D97-AF65-F5344CB8AC3E}">
        <p14:creationId xmlns:p14="http://schemas.microsoft.com/office/powerpoint/2010/main" val="3977509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27B7C6F6-4579-4D42-9857-ED1B2EE07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4382347"/>
            <a:ext cx="5688020" cy="215391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17B38B-3C09-F330-4D6E-11AAA2A1B1A9}"/>
              </a:ext>
            </a:extLst>
          </p:cNvPr>
          <p:cNvSpPr>
            <a:spLocks noGrp="1"/>
          </p:cNvSpPr>
          <p:nvPr>
            <p:ph type="title"/>
          </p:nvPr>
        </p:nvSpPr>
        <p:spPr>
          <a:xfrm>
            <a:off x="573024" y="4608575"/>
            <a:ext cx="5242560" cy="1765715"/>
          </a:xfrm>
        </p:spPr>
        <p:txBody>
          <a:bodyPr vert="horz" lIns="91440" tIns="45720" rIns="91440" bIns="45720" rtlCol="0" anchor="ctr">
            <a:normAutofit/>
          </a:bodyPr>
          <a:lstStyle/>
          <a:p>
            <a:pPr algn="r"/>
            <a:r>
              <a:rPr lang="en-US" sz="4400" dirty="0">
                <a:solidFill>
                  <a:srgbClr val="FFFFFF"/>
                </a:solidFill>
                <a:latin typeface="IBM Plex Sans SemiBold" panose="020B0703050203000203" pitchFamily="34" charset="0"/>
              </a:rPr>
              <a:t>Final tips</a:t>
            </a:r>
          </a:p>
        </p:txBody>
      </p:sp>
      <p:pic>
        <p:nvPicPr>
          <p:cNvPr id="6" name="Content Placeholder 5">
            <a:extLst>
              <a:ext uri="{FF2B5EF4-FFF2-40B4-BE49-F238E27FC236}">
                <a16:creationId xmlns:a16="http://schemas.microsoft.com/office/drawing/2014/main" id="{CF532D00-4711-EB5C-BC5D-A2718C9B977A}"/>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rcRect t="23718" b="23718"/>
          <a:stretch/>
        </p:blipFill>
        <p:spPr>
          <a:xfrm>
            <a:off x="327547" y="321733"/>
            <a:ext cx="5688020" cy="3899748"/>
          </a:xfrm>
          <a:prstGeom prst="rect">
            <a:avLst/>
          </a:prstGeom>
        </p:spPr>
      </p:pic>
      <p:sp>
        <p:nvSpPr>
          <p:cNvPr id="15" name="Rectangle 14">
            <a:extLst>
              <a:ext uri="{FF2B5EF4-FFF2-40B4-BE49-F238E27FC236}">
                <a16:creationId xmlns:a16="http://schemas.microsoft.com/office/drawing/2014/main" id="{7E6D8249-E901-4E71-B15A-A7F5D7F7B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6434" y="321732"/>
            <a:ext cx="5693835" cy="621453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69A1CB4-2D7E-AAEB-6FEC-65E81210B22D}"/>
              </a:ext>
            </a:extLst>
          </p:cNvPr>
          <p:cNvSpPr>
            <a:spLocks noGrp="1"/>
          </p:cNvSpPr>
          <p:nvPr>
            <p:ph sz="half" idx="1"/>
          </p:nvPr>
        </p:nvSpPr>
        <p:spPr>
          <a:xfrm>
            <a:off x="6661065" y="974874"/>
            <a:ext cx="4724573" cy="5399415"/>
          </a:xfrm>
        </p:spPr>
        <p:txBody>
          <a:bodyPr vert="horz" lIns="45720" tIns="45720" rIns="45720" bIns="45720" rtlCol="0" anchor="ctr">
            <a:normAutofit/>
          </a:bodyPr>
          <a:lstStyle/>
          <a:p>
            <a:pPr marL="0" indent="0">
              <a:buNone/>
            </a:pPr>
            <a:r>
              <a:rPr lang="en-US" sz="2200" dirty="0">
                <a:solidFill>
                  <a:srgbClr val="FFFFFF"/>
                </a:solidFill>
                <a:latin typeface="IBM Plex Sans" panose="020B0503050203000203" pitchFamily="34" charset="0"/>
              </a:rPr>
              <a:t>Imagine that you’re presenting this work to a friend or student from another discipline</a:t>
            </a:r>
          </a:p>
          <a:p>
            <a:pPr marL="0" indent="0">
              <a:buNone/>
            </a:pPr>
            <a:r>
              <a:rPr lang="en-US" dirty="0">
                <a:solidFill>
                  <a:srgbClr val="FFFFFF"/>
                </a:solidFill>
                <a:latin typeface="IBM Plex Sans" panose="020B0503050203000203" pitchFamily="34" charset="0"/>
              </a:rPr>
              <a:t>From the start, have an idea of what the audience should take away</a:t>
            </a:r>
          </a:p>
          <a:p>
            <a:pPr marL="274320" indent="-274320">
              <a:buClr>
                <a:schemeClr val="bg1">
                  <a:lumMod val="50000"/>
                </a:schemeClr>
              </a:buClr>
              <a:buFont typeface="Wingdings" panose="05000000000000000000" pitchFamily="2" charset="2"/>
              <a:buChar char="Ø"/>
            </a:pPr>
            <a:r>
              <a:rPr lang="en-US" sz="2200" dirty="0">
                <a:solidFill>
                  <a:srgbClr val="FFFFFF"/>
                </a:solidFill>
                <a:latin typeface="IBM Plex Sans" panose="020B0503050203000203" pitchFamily="34" charset="0"/>
              </a:rPr>
              <a:t>This takeaway isn’t just “my research!”, but something especially powerful about it</a:t>
            </a:r>
          </a:p>
          <a:p>
            <a:pPr marL="0" indent="0">
              <a:buNone/>
            </a:pPr>
            <a:r>
              <a:rPr lang="en-US" dirty="0">
                <a:solidFill>
                  <a:srgbClr val="FFFFFF"/>
                </a:solidFill>
                <a:latin typeface="IBM Plex Sans" panose="020B0503050203000203" pitchFamily="34" charset="0"/>
              </a:rPr>
              <a:t>Make your slide legible and clear</a:t>
            </a:r>
          </a:p>
          <a:p>
            <a:pPr marL="274320" indent="-274320">
              <a:buClr>
                <a:schemeClr val="bg1">
                  <a:lumMod val="50000"/>
                </a:schemeClr>
              </a:buClr>
              <a:buFont typeface="Wingdings" panose="05000000000000000000" pitchFamily="2" charset="2"/>
              <a:buChar char="Ø"/>
            </a:pPr>
            <a:r>
              <a:rPr lang="en-US" dirty="0">
                <a:solidFill>
                  <a:srgbClr val="FFFFFF"/>
                </a:solidFill>
                <a:latin typeface="IBM Plex Sans" panose="020B0503050203000203" pitchFamily="34" charset="0"/>
              </a:rPr>
              <a:t>If there’s some info you want on your slide but cannot fit without sacrificing legibility/clarity, cut </a:t>
            </a:r>
            <a:endParaRPr lang="en-US" sz="2200" dirty="0">
              <a:solidFill>
                <a:srgbClr val="FFFFFF"/>
              </a:solidFill>
              <a:latin typeface="IBM Plex Sans" panose="020B0503050203000203" pitchFamily="34" charset="0"/>
            </a:endParaRPr>
          </a:p>
        </p:txBody>
      </p:sp>
    </p:spTree>
    <p:extLst>
      <p:ext uri="{BB962C8B-B14F-4D97-AF65-F5344CB8AC3E}">
        <p14:creationId xmlns:p14="http://schemas.microsoft.com/office/powerpoint/2010/main" val="3269367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50356A4-7F26-CC32-05C0-7A7173B509B0}"/>
              </a:ext>
            </a:extLst>
          </p:cNvPr>
          <p:cNvPicPr>
            <a:picLocks noChangeAspect="1"/>
          </p:cNvPicPr>
          <p:nvPr/>
        </p:nvPicPr>
        <p:blipFill>
          <a:blip r:embed="rId3"/>
          <a:srcRect l="444"/>
          <a:stretch>
            <a:fillRect/>
          </a:stretch>
        </p:blipFill>
        <p:spPr>
          <a:xfrm>
            <a:off x="20" y="10"/>
            <a:ext cx="12191980" cy="6857990"/>
          </a:xfrm>
          <a:prstGeom prst="rect">
            <a:avLst/>
          </a:prstGeom>
          <a:noFill/>
        </p:spPr>
      </p:pic>
    </p:spTree>
    <p:extLst>
      <p:ext uri="{BB962C8B-B14F-4D97-AF65-F5344CB8AC3E}">
        <p14:creationId xmlns:p14="http://schemas.microsoft.com/office/powerpoint/2010/main" val="3831184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03C6E-1091-997C-C981-93807A3073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A4F5D7-3926-3AE8-95CD-E3A06A331CA9}"/>
              </a:ext>
            </a:extLst>
          </p:cNvPr>
          <p:cNvSpPr>
            <a:spLocks noGrp="1"/>
          </p:cNvSpPr>
          <p:nvPr>
            <p:ph type="title"/>
          </p:nvPr>
        </p:nvSpPr>
        <p:spPr/>
        <p:txBody>
          <a:bodyPr/>
          <a:lstStyle/>
          <a:p>
            <a:r>
              <a:rPr lang="en-US" dirty="0">
                <a:latin typeface="IBM Plex Sans SemiBold" panose="020B0703050203000203" pitchFamily="34" charset="0"/>
              </a:rPr>
              <a:t>QUESTIONS?</a:t>
            </a:r>
          </a:p>
        </p:txBody>
      </p:sp>
      <p:sp>
        <p:nvSpPr>
          <p:cNvPr id="3" name="Text Placeholder 2">
            <a:extLst>
              <a:ext uri="{FF2B5EF4-FFF2-40B4-BE49-F238E27FC236}">
                <a16:creationId xmlns:a16="http://schemas.microsoft.com/office/drawing/2014/main" id="{A51B4EC4-6278-767C-E197-B8A09988F689}"/>
              </a:ext>
            </a:extLst>
          </p:cNvPr>
          <p:cNvSpPr>
            <a:spLocks noGrp="1"/>
          </p:cNvSpPr>
          <p:nvPr>
            <p:ph type="body" idx="1"/>
          </p:nvPr>
        </p:nvSpPr>
        <p:spPr/>
        <p:txBody>
          <a:bodyPr/>
          <a:lstStyle/>
          <a:p>
            <a:r>
              <a:rPr lang="en-US" dirty="0">
                <a:latin typeface="IBM Plex Sans SemiBold" panose="020B0703050203000203" pitchFamily="34" charset="0"/>
              </a:rPr>
              <a:t>Before we move end…</a:t>
            </a:r>
          </a:p>
        </p:txBody>
      </p:sp>
    </p:spTree>
    <p:extLst>
      <p:ext uri="{BB962C8B-B14F-4D97-AF65-F5344CB8AC3E}">
        <p14:creationId xmlns:p14="http://schemas.microsoft.com/office/powerpoint/2010/main" val="4113047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BA00DAB-8E08-2DF6-2AAB-5107481DE8DA}"/>
            </a:ext>
          </a:extLst>
        </p:cNvPr>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0C9E1920-FD8E-3561-9D68-4039D7998B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8D381F5B-26AF-68CD-9B70-908E588E6EA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327547" y="4382347"/>
            <a:ext cx="5688020" cy="21539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1C26A6-BCA3-DEDC-55FF-06F35041BC21}"/>
              </a:ext>
            </a:extLst>
          </p:cNvPr>
          <p:cNvSpPr>
            <a:spLocks noGrp="1"/>
          </p:cNvSpPr>
          <p:nvPr>
            <p:ph type="title"/>
          </p:nvPr>
        </p:nvSpPr>
        <p:spPr>
          <a:xfrm>
            <a:off x="573024" y="4608575"/>
            <a:ext cx="5242560" cy="1765715"/>
          </a:xfrm>
        </p:spPr>
        <p:txBody>
          <a:bodyPr vert="horz" lIns="91440" tIns="45720" rIns="91440" bIns="45720" rtlCol="0" anchor="ctr">
            <a:normAutofit/>
          </a:bodyPr>
          <a:lstStyle/>
          <a:p>
            <a:pPr algn="r"/>
            <a:r>
              <a:rPr lang="en-US" sz="4400" dirty="0">
                <a:solidFill>
                  <a:srgbClr val="FFFFFF"/>
                </a:solidFill>
                <a:latin typeface="IBM Plex Sans Medium" panose="020B0503050203000203" pitchFamily="34" charset="0"/>
              </a:rPr>
              <a:t>agenda</a:t>
            </a:r>
          </a:p>
        </p:txBody>
      </p:sp>
      <p:pic>
        <p:nvPicPr>
          <p:cNvPr id="6" name="Content Placeholder 5" descr="A person helping another person to walk off a cliff&#10;&#10;Description automatically generated">
            <a:extLst>
              <a:ext uri="{FF2B5EF4-FFF2-40B4-BE49-F238E27FC236}">
                <a16:creationId xmlns:a16="http://schemas.microsoft.com/office/drawing/2014/main" id="{FFFEE93D-9E17-5F51-0043-7407D5EB9071}"/>
              </a:ext>
            </a:extLst>
          </p:cNvPr>
          <p:cNvPicPr>
            <a:picLocks noGrp="1" noChangeAspect="1"/>
          </p:cNvPicPr>
          <p:nvPr>
            <p:ph sz="half" idx="2"/>
          </p:nvPr>
        </p:nvPicPr>
        <p:blipFill rotWithShape="1">
          <a:blip r:embed="rId3">
            <a:extLst>
              <a:ext uri="{837473B0-CC2E-450A-ABE3-18F120FF3D39}">
                <a1611:picAttrSrcUrl xmlns:a1611="http://schemas.microsoft.com/office/drawing/2016/11/main" r:id="rId4"/>
              </a:ext>
            </a:extLst>
          </a:blip>
          <a:srcRect l="20974" r="11568" b="1"/>
          <a:stretch/>
        </p:blipFill>
        <p:spPr>
          <a:xfrm>
            <a:off x="327547" y="321733"/>
            <a:ext cx="5688020" cy="3899748"/>
          </a:xfrm>
          <a:prstGeom prst="rect">
            <a:avLst/>
          </a:prstGeom>
        </p:spPr>
      </p:pic>
      <p:sp>
        <p:nvSpPr>
          <p:cNvPr id="15" name="Rectangle 14">
            <a:extLst>
              <a:ext uri="{FF2B5EF4-FFF2-40B4-BE49-F238E27FC236}">
                <a16:creationId xmlns:a16="http://schemas.microsoft.com/office/drawing/2014/main" id="{47A37380-F8A6-119C-F8DB-B95EDE55F5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6434" y="321732"/>
            <a:ext cx="5693835" cy="6214534"/>
          </a:xfrm>
          <a:prstGeom prst="rect">
            <a:avLst/>
          </a:prstGeom>
          <a:solidFill>
            <a:srgbClr val="947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8B30E92-5178-30CE-5FBB-E19802367782}"/>
              </a:ext>
            </a:extLst>
          </p:cNvPr>
          <p:cNvSpPr>
            <a:spLocks noGrp="1"/>
          </p:cNvSpPr>
          <p:nvPr>
            <p:ph sz="half" idx="1"/>
          </p:nvPr>
        </p:nvSpPr>
        <p:spPr>
          <a:xfrm>
            <a:off x="6661065" y="974875"/>
            <a:ext cx="4724573" cy="4852362"/>
          </a:xfrm>
        </p:spPr>
        <p:txBody>
          <a:bodyPr vert="horz" lIns="45720" tIns="45720" rIns="45720" bIns="45720" rtlCol="0" anchor="ctr">
            <a:normAutofit/>
          </a:bodyPr>
          <a:lstStyle/>
          <a:p>
            <a:pPr marL="0" indent="0">
              <a:buNone/>
            </a:pPr>
            <a:r>
              <a:rPr lang="en-US" sz="2200" dirty="0">
                <a:solidFill>
                  <a:srgbClr val="FFFFFF"/>
                </a:solidFill>
                <a:latin typeface="IBM Plex Sans" panose="020B0503050203000203" pitchFamily="34" charset="0"/>
              </a:rPr>
              <a:t>3MT Background</a:t>
            </a:r>
          </a:p>
          <a:p>
            <a:pPr marL="0" indent="0">
              <a:buNone/>
            </a:pPr>
            <a:r>
              <a:rPr lang="en-US" dirty="0">
                <a:solidFill>
                  <a:srgbClr val="FFFFFF"/>
                </a:solidFill>
                <a:latin typeface="IBM Plex Sans" panose="020B0503050203000203" pitchFamily="34" charset="0"/>
              </a:rPr>
              <a:t>Important Dates </a:t>
            </a:r>
          </a:p>
          <a:p>
            <a:pPr marL="0" indent="0">
              <a:buNone/>
            </a:pPr>
            <a:r>
              <a:rPr lang="en-US" sz="2200" dirty="0">
                <a:solidFill>
                  <a:srgbClr val="FFFFFF"/>
                </a:solidFill>
                <a:latin typeface="IBM Plex Sans" panose="020B0503050203000203" pitchFamily="34" charset="0"/>
              </a:rPr>
              <a:t>Rules / Judgment Criteria</a:t>
            </a:r>
          </a:p>
          <a:p>
            <a:pPr marL="0" indent="0">
              <a:buNone/>
            </a:pPr>
            <a:r>
              <a:rPr lang="en-US" sz="2200" dirty="0">
                <a:solidFill>
                  <a:srgbClr val="FFFFFF"/>
                </a:solidFill>
                <a:latin typeface="IBM Plex Sans" panose="020B0503050203000203" pitchFamily="34" charset="0"/>
              </a:rPr>
              <a:t>Best Practices / Tips</a:t>
            </a:r>
          </a:p>
          <a:p>
            <a:pPr marL="0" indent="0">
              <a:buNone/>
            </a:pPr>
            <a:r>
              <a:rPr lang="en-US" dirty="0">
                <a:solidFill>
                  <a:srgbClr val="FFFFFF"/>
                </a:solidFill>
                <a:latin typeface="IBM Plex Sans" panose="020B0503050203000203" pitchFamily="34" charset="0"/>
              </a:rPr>
              <a:t>Questions</a:t>
            </a:r>
            <a:endParaRPr lang="en-US" sz="2200" dirty="0">
              <a:solidFill>
                <a:srgbClr val="FFFFFF"/>
              </a:solidFill>
              <a:latin typeface="IBM Plex Sans" panose="020B0503050203000203" pitchFamily="34" charset="0"/>
            </a:endParaRPr>
          </a:p>
        </p:txBody>
      </p:sp>
    </p:spTree>
    <p:extLst>
      <p:ext uri="{BB962C8B-B14F-4D97-AF65-F5344CB8AC3E}">
        <p14:creationId xmlns:p14="http://schemas.microsoft.com/office/powerpoint/2010/main" val="1692255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15280-0DC7-9F0D-B3D8-CEE636C63B0A}"/>
              </a:ext>
            </a:extLst>
          </p:cNvPr>
          <p:cNvSpPr>
            <a:spLocks noGrp="1"/>
          </p:cNvSpPr>
          <p:nvPr>
            <p:ph type="title"/>
          </p:nvPr>
        </p:nvSpPr>
        <p:spPr>
          <a:xfrm>
            <a:off x="1024128" y="585216"/>
            <a:ext cx="6066818" cy="1499616"/>
          </a:xfrm>
        </p:spPr>
        <p:txBody>
          <a:bodyPr vert="horz" lIns="91440" tIns="45720" rIns="91440" bIns="45720" rtlCol="0" anchor="ctr">
            <a:normAutofit/>
          </a:bodyPr>
          <a:lstStyle/>
          <a:p>
            <a:r>
              <a:rPr lang="en-US" dirty="0">
                <a:latin typeface="IBM Plex Sans SemiBold" panose="020B0703050203000203" pitchFamily="34" charset="0"/>
              </a:rPr>
              <a:t>background</a:t>
            </a:r>
          </a:p>
        </p:txBody>
      </p:sp>
      <p:sp>
        <p:nvSpPr>
          <p:cNvPr id="3" name="Content Placeholder 2">
            <a:extLst>
              <a:ext uri="{FF2B5EF4-FFF2-40B4-BE49-F238E27FC236}">
                <a16:creationId xmlns:a16="http://schemas.microsoft.com/office/drawing/2014/main" id="{75CE34F0-2A76-BF9B-B955-FC2686AF5E0F}"/>
              </a:ext>
            </a:extLst>
          </p:cNvPr>
          <p:cNvSpPr>
            <a:spLocks noGrp="1"/>
          </p:cNvSpPr>
          <p:nvPr>
            <p:ph sz="half" idx="1"/>
          </p:nvPr>
        </p:nvSpPr>
        <p:spPr>
          <a:xfrm>
            <a:off x="1024128" y="2286000"/>
            <a:ext cx="6066818" cy="4023360"/>
          </a:xfrm>
        </p:spPr>
        <p:txBody>
          <a:bodyPr vert="horz" lIns="45720" tIns="45720" rIns="45720" bIns="45720" rtlCol="0">
            <a:normAutofit lnSpcReduction="10000"/>
          </a:bodyPr>
          <a:lstStyle/>
          <a:p>
            <a:pPr marL="0" indent="0">
              <a:buNone/>
            </a:pPr>
            <a:r>
              <a:rPr lang="en-US" b="1" u="sng" dirty="0">
                <a:latin typeface="IBM Plex Sans SemiBold" panose="020B0703050203000203" pitchFamily="34" charset="0"/>
                <a:ea typeface="Sans Serif Collection" panose="020B0502040504020204" pitchFamily="34" charset="0"/>
                <a:cs typeface="Sans Serif Collection" panose="020B0502040504020204" pitchFamily="34" charset="0"/>
              </a:rPr>
              <a:t>3MT Competition</a:t>
            </a:r>
            <a:r>
              <a:rPr lang="en-US" dirty="0">
                <a:latin typeface="IBM Plex Sans SemiBold" panose="020B0703050203000203" pitchFamily="34" charset="0"/>
                <a:ea typeface="Sans Serif Collection" panose="020B0502040504020204" pitchFamily="34" charset="0"/>
                <a:cs typeface="Sans Serif Collection" panose="020B0502040504020204" pitchFamily="34" charset="0"/>
              </a:rPr>
              <a:t>:</a:t>
            </a:r>
            <a:endParaRPr lang="en-US" b="1" u="sng" dirty="0">
              <a:latin typeface="IBM Plex Sans SemiBold" panose="020B0703050203000203" pitchFamily="34" charset="0"/>
              <a:ea typeface="Sans Serif Collection" panose="020B0502040504020204" pitchFamily="34" charset="0"/>
              <a:cs typeface="Sans Serif Collection" panose="020B0502040504020204" pitchFamily="34" charset="0"/>
            </a:endParaRPr>
          </a:p>
          <a:p>
            <a:pPr marL="0" indent="0">
              <a:buNone/>
            </a:pPr>
            <a:r>
              <a:rPr lang="en-US" dirty="0">
                <a:latin typeface="IBM Plex Sans" panose="020B0503050203000203" pitchFamily="34" charset="0"/>
                <a:ea typeface="Sans Serif Collection" panose="020B0502040504020204" pitchFamily="34" charset="0"/>
                <a:cs typeface="Sans Serif Collection" panose="020B0502040504020204" pitchFamily="34" charset="0"/>
              </a:rPr>
              <a:t>Developed at U. Queensland</a:t>
            </a:r>
          </a:p>
          <a:p>
            <a:pPr marL="0" indent="0">
              <a:buNone/>
            </a:pPr>
            <a:r>
              <a:rPr lang="en-US" sz="2200" dirty="0">
                <a:latin typeface="IBM Plex Sans" panose="020B0503050203000203" pitchFamily="34" charset="0"/>
                <a:ea typeface="Sans Serif Collection" panose="020B0502040504020204" pitchFamily="34" charset="0"/>
                <a:cs typeface="Sans Serif Collection" panose="020B0502040504020204" pitchFamily="34" charset="0"/>
              </a:rPr>
              <a:t>Hone presentation skills, especially for a non-specialist</a:t>
            </a:r>
            <a:r>
              <a:rPr lang="en-US" dirty="0">
                <a:latin typeface="IBM Plex Sans" panose="020B0503050203000203" pitchFamily="34" charset="0"/>
                <a:ea typeface="Sans Serif Collection" panose="020B0502040504020204" pitchFamily="34" charset="0"/>
                <a:cs typeface="Sans Serif Collection" panose="020B0502040504020204" pitchFamily="34" charset="0"/>
              </a:rPr>
              <a:t> audience</a:t>
            </a:r>
          </a:p>
          <a:p>
            <a:pPr marL="0" indent="0">
              <a:buNone/>
            </a:pPr>
            <a:r>
              <a:rPr lang="en-US" dirty="0">
                <a:latin typeface="IBM Plex Sans" panose="020B0503050203000203" pitchFamily="34" charset="0"/>
                <a:ea typeface="Sans Serif Collection" panose="020B0502040504020204" pitchFamily="34" charset="0"/>
                <a:cs typeface="Sans Serif Collection" panose="020B0502040504020204" pitchFamily="34" charset="0"/>
              </a:rPr>
              <a:t>Further builds graduate research culture</a:t>
            </a:r>
          </a:p>
          <a:p>
            <a:pPr marL="0" indent="0">
              <a:buNone/>
            </a:pPr>
            <a:r>
              <a:rPr lang="en-US" sz="2200" b="1" u="sng" dirty="0">
                <a:latin typeface="IBM Plex Sans SemiBold" panose="020B0703050203000203" pitchFamily="34" charset="0"/>
                <a:ea typeface="Sans Serif Collection" panose="020B0502040504020204" pitchFamily="34" charset="0"/>
                <a:cs typeface="Sans Serif Collection" panose="020B0502040504020204" pitchFamily="34" charset="0"/>
              </a:rPr>
              <a:t>Stakes</a:t>
            </a:r>
            <a:r>
              <a:rPr lang="en-US" sz="2200" dirty="0">
                <a:latin typeface="IBM Plex Sans SemiBold" panose="020B0703050203000203" pitchFamily="34" charset="0"/>
                <a:ea typeface="Sans Serif Collection" panose="020B0502040504020204" pitchFamily="34" charset="0"/>
                <a:cs typeface="Sans Serif Collection" panose="020B0502040504020204" pitchFamily="34" charset="0"/>
              </a:rPr>
              <a:t>:</a:t>
            </a:r>
            <a:endParaRPr lang="en-US" sz="2200" b="1" u="sng" dirty="0">
              <a:latin typeface="IBM Plex Sans SemiBold" panose="020B0703050203000203" pitchFamily="34" charset="0"/>
              <a:ea typeface="Sans Serif Collection" panose="020B0502040504020204" pitchFamily="34" charset="0"/>
              <a:cs typeface="Sans Serif Collection" panose="020B0502040504020204" pitchFamily="34" charset="0"/>
            </a:endParaRPr>
          </a:p>
          <a:p>
            <a:pPr marL="0" indent="0">
              <a:buNone/>
            </a:pPr>
            <a:r>
              <a:rPr lang="en-US" dirty="0">
                <a:latin typeface="IBM Plex Sans" panose="020B0503050203000203" pitchFamily="34" charset="0"/>
                <a:ea typeface="Sans Serif Collection" panose="020B0502040504020204" pitchFamily="34" charset="0"/>
                <a:cs typeface="Sans Serif Collection" panose="020B0502040504020204" pitchFamily="34" charset="0"/>
              </a:rPr>
              <a:t>On top of skill building…</a:t>
            </a:r>
          </a:p>
          <a:p>
            <a:pPr marL="274320" indent="-274320">
              <a:buClr>
                <a:schemeClr val="bg1">
                  <a:lumMod val="85000"/>
                </a:schemeClr>
              </a:buClr>
              <a:buFont typeface="Wingdings" panose="05000000000000000000" pitchFamily="2" charset="2"/>
              <a:buChar char="Ø"/>
            </a:pPr>
            <a:r>
              <a:rPr lang="en-US" sz="2200" dirty="0">
                <a:latin typeface="IBM Plex Sans" panose="020B0503050203000203" pitchFamily="34" charset="0"/>
                <a:ea typeface="Sans Serif Collection" panose="020B0502040504020204" pitchFamily="34" charset="0"/>
                <a:cs typeface="Sans Serif Collection" panose="020B0502040504020204" pitchFamily="34" charset="0"/>
              </a:rPr>
              <a:t>Monetary award for top three finalists</a:t>
            </a:r>
          </a:p>
          <a:p>
            <a:pPr marL="274320" indent="-274320">
              <a:buClr>
                <a:schemeClr val="bg1">
                  <a:lumMod val="95000"/>
                </a:schemeClr>
              </a:buClr>
              <a:buFont typeface="Wingdings" panose="05000000000000000000" pitchFamily="2" charset="2"/>
              <a:buChar char="Ø"/>
            </a:pPr>
            <a:r>
              <a:rPr lang="en-US" dirty="0">
                <a:latin typeface="IBM Plex Sans" panose="020B0503050203000203" pitchFamily="34" charset="0"/>
                <a:ea typeface="Sans Serif Collection" panose="020B0502040504020204" pitchFamily="34" charset="0"/>
                <a:cs typeface="Sans Serif Collection" panose="020B0502040504020204" pitchFamily="34" charset="0"/>
              </a:rPr>
              <a:t>Opportunity to present at regional/national competitions</a:t>
            </a:r>
            <a:endParaRPr lang="en-US" sz="2200" dirty="0">
              <a:latin typeface="IBM Plex Sans" panose="020B0503050203000203" pitchFamily="34" charset="0"/>
              <a:ea typeface="Sans Serif Collection" panose="020B0502040504020204" pitchFamily="34" charset="0"/>
              <a:cs typeface="Sans Serif Collection" panose="020B0502040504020204" pitchFamily="34" charset="0"/>
            </a:endParaRPr>
          </a:p>
        </p:txBody>
      </p:sp>
      <p:sp>
        <p:nvSpPr>
          <p:cNvPr id="5" name="Rectangle 4">
            <a:extLst>
              <a:ext uri="{FF2B5EF4-FFF2-40B4-BE49-F238E27FC236}">
                <a16:creationId xmlns:a16="http://schemas.microsoft.com/office/drawing/2014/main" id="{8F9CF521-9710-423C-A5CA-DEFD3A9BC986}"/>
              </a:ext>
            </a:extLst>
          </p:cNvPr>
          <p:cNvSpPr/>
          <p:nvPr/>
        </p:nvSpPr>
        <p:spPr>
          <a:xfrm>
            <a:off x="7552266" y="0"/>
            <a:ext cx="4724899"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3E4958D7-B2B2-C695-467C-6259FFF699D8}"/>
              </a:ext>
            </a:extLst>
          </p:cNvPr>
          <p:cNvPicPr>
            <a:picLocks noGrp="1" noChangeAspect="1"/>
          </p:cNvPicPr>
          <p:nvPr>
            <p:ph sz="half" idx="2"/>
          </p:nvPr>
        </p:nvPicPr>
        <p:blipFill>
          <a:blip r:embed="rId3">
            <a:extLst>
              <a:ext uri="{96DAC541-7B7A-43D3-8B79-37D633B846F1}">
                <asvg:svgBlip xmlns:asvg="http://schemas.microsoft.com/office/drawing/2016/SVG/main" r:embed="rId4"/>
              </a:ext>
              <a:ext uri="{837473B0-CC2E-450A-ABE3-18F120FF3D39}">
                <a1611:picAttrSrcUrl xmlns:a1611="http://schemas.microsoft.com/office/drawing/2016/11/main" r:id="rId5"/>
              </a:ext>
            </a:extLst>
          </a:blip>
          <a:srcRect l="11023" r="11023"/>
          <a:stretch/>
        </p:blipFill>
        <p:spPr>
          <a:xfrm>
            <a:off x="7552266" y="10"/>
            <a:ext cx="4639733" cy="6857990"/>
          </a:xfrm>
          <a:prstGeom prst="rect">
            <a:avLst/>
          </a:prstGeom>
        </p:spPr>
      </p:pic>
      <p:cxnSp>
        <p:nvCxnSpPr>
          <p:cNvPr id="11" name="Straight Connector 10">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989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a:extLst>
            <a:ext uri="{FF2B5EF4-FFF2-40B4-BE49-F238E27FC236}">
              <a16:creationId xmlns:a16="http://schemas.microsoft.com/office/drawing/2014/main" id="{0CF6279A-E86E-35EA-87D9-4DEC45CE49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FF7E4F-8A65-D799-3804-35B03D2675D2}"/>
              </a:ext>
            </a:extLst>
          </p:cNvPr>
          <p:cNvSpPr>
            <a:spLocks noGrp="1"/>
          </p:cNvSpPr>
          <p:nvPr>
            <p:ph type="title"/>
          </p:nvPr>
        </p:nvSpPr>
        <p:spPr>
          <a:xfrm>
            <a:off x="1024128" y="585216"/>
            <a:ext cx="6066818" cy="1499616"/>
          </a:xfrm>
        </p:spPr>
        <p:txBody>
          <a:bodyPr vert="horz" lIns="91440" tIns="45720" rIns="91440" bIns="45720" rtlCol="0" anchor="ctr">
            <a:normAutofit/>
          </a:bodyPr>
          <a:lstStyle/>
          <a:p>
            <a:r>
              <a:rPr lang="en-US" dirty="0">
                <a:latin typeface="IBM Plex Sans SemiBold" panose="020B0703050203000203" pitchFamily="34" charset="0"/>
              </a:rPr>
              <a:t>background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E6EEEA8-4D4A-B484-72D0-223C082C9FCC}"/>
                  </a:ext>
                </a:extLst>
              </p:cNvPr>
              <p:cNvSpPr>
                <a:spLocks noGrp="1"/>
              </p:cNvSpPr>
              <p:nvPr>
                <p:ph sz="half" idx="1"/>
              </p:nvPr>
            </p:nvSpPr>
            <p:spPr>
              <a:xfrm>
                <a:off x="1024128" y="2286000"/>
                <a:ext cx="6066818" cy="4023360"/>
              </a:xfrm>
            </p:spPr>
            <p:txBody>
              <a:bodyPr vert="horz" lIns="45720" tIns="45720" rIns="45720" bIns="45720" rtlCol="0">
                <a:normAutofit/>
              </a:bodyPr>
              <a:lstStyle/>
              <a:p>
                <a:pPr marL="0" indent="0">
                  <a:buNone/>
                </a:pPr>
                <a:r>
                  <a:rPr lang="en-US" sz="2200" b="1" u="sng" dirty="0">
                    <a:latin typeface="IBM Plex Sans SemiBold" panose="020B0703050203000203" pitchFamily="34" charset="0"/>
                    <a:ea typeface="Sans Serif Collection" panose="020B0502040504020204" pitchFamily="34" charset="0"/>
                    <a:cs typeface="Sans Serif Collection" panose="020B0502040504020204" pitchFamily="34" charset="0"/>
                  </a:rPr>
                  <a:t>Structure</a:t>
                </a:r>
                <a:r>
                  <a:rPr lang="en-US" sz="2200" dirty="0">
                    <a:latin typeface="IBM Plex Sans" panose="020B0503050203000203" pitchFamily="34" charset="0"/>
                    <a:ea typeface="Sans Serif Collection" panose="020B0502040504020204" pitchFamily="34" charset="0"/>
                    <a:cs typeface="Sans Serif Collection" panose="020B0502040504020204" pitchFamily="34" charset="0"/>
                  </a:rPr>
                  <a:t>:</a:t>
                </a:r>
              </a:p>
              <a:p>
                <a:pPr marL="0" indent="0">
                  <a:buNone/>
                </a:pPr>
                <a:r>
                  <a:rPr lang="en-US" sz="2200" dirty="0">
                    <a:latin typeface="IBM Plex Sans" panose="020B0503050203000203" pitchFamily="34" charset="0"/>
                    <a:ea typeface="Sans Serif Collection" panose="020B0502040504020204" pitchFamily="34" charset="0"/>
                    <a:cs typeface="Sans Serif Collection" panose="020B0502040504020204" pitchFamily="34" charset="0"/>
                  </a:rPr>
                  <a:t>One preliminary round</a:t>
                </a:r>
              </a:p>
              <a:p>
                <a:pPr marL="274320" indent="-274320">
                  <a:buClr>
                    <a:schemeClr val="bg1">
                      <a:lumMod val="85000"/>
                    </a:schemeClr>
                  </a:buClr>
                  <a:buFont typeface="Wingdings" panose="05000000000000000000" pitchFamily="2" charset="2"/>
                  <a:buChar char="Ø"/>
                </a:pPr>
                <a:r>
                  <a:rPr lang="en-US" dirty="0">
                    <a:latin typeface="IBM Plex Sans" panose="020B0503050203000203" pitchFamily="34" charset="0"/>
                    <a:ea typeface="Sans Serif Collection" panose="020B0502040504020204" pitchFamily="34" charset="0"/>
                    <a:cs typeface="Sans Serif Collection" panose="020B0502040504020204" pitchFamily="34" charset="0"/>
                  </a:rPr>
                  <a:t>Divided into </a:t>
                </a:r>
                <a:r>
                  <a:rPr lang="en-US" b="1" i="1" dirty="0">
                    <a:latin typeface="IBM Plex Sans" panose="020B0503050203000203" pitchFamily="34" charset="0"/>
                    <a:ea typeface="Sans Serif Collection" panose="020B0502040504020204" pitchFamily="34" charset="0"/>
                    <a:cs typeface="Sans Serif Collection" panose="020B0502040504020204" pitchFamily="34" charset="0"/>
                  </a:rPr>
                  <a:t>n</a:t>
                </a:r>
                <a:r>
                  <a:rPr lang="en-US" dirty="0">
                    <a:latin typeface="IBM Plex Sans" panose="020B0503050203000203" pitchFamily="34" charset="0"/>
                    <a:ea typeface="Sans Serif Collection" panose="020B0502040504020204" pitchFamily="34" charset="0"/>
                    <a:cs typeface="Sans Serif Collection" panose="020B0502040504020204" pitchFamily="34" charset="0"/>
                  </a:rPr>
                  <a:t>-many heats </a:t>
                </a:r>
              </a:p>
              <a:p>
                <a:pPr marL="274320" indent="-274320">
                  <a:buClr>
                    <a:schemeClr val="bg1">
                      <a:lumMod val="85000"/>
                    </a:schemeClr>
                  </a:buClr>
                  <a:buFont typeface="Wingdings" panose="05000000000000000000" pitchFamily="2" charset="2"/>
                  <a:buChar char="Ø"/>
                </a:pPr>
                <a:r>
                  <a:rPr lang="en-US" sz="2200" dirty="0">
                    <a:latin typeface="IBM Plex Sans" panose="020B0503050203000203" pitchFamily="34" charset="0"/>
                    <a:ea typeface="Sans Serif Collection" panose="020B0502040504020204" pitchFamily="34" charset="0"/>
                    <a:cs typeface="Sans Serif Collection" panose="020B0502040504020204" pitchFamily="34" charset="0"/>
                  </a:rPr>
                  <a:t>Top ten presenters (</a:t>
                </a:r>
                <a14:m>
                  <m:oMath xmlns:m="http://schemas.openxmlformats.org/officeDocument/2006/math">
                    <m:f>
                      <m:fPr>
                        <m:ctrlPr>
                          <a:rPr lang="en-US" sz="2200" i="1" smtClean="0">
                            <a:latin typeface="Cambria Math" panose="02040503050406030204" pitchFamily="18" charset="0"/>
                            <a:ea typeface="Sans Serif Collection" panose="020B0502040504020204" pitchFamily="34" charset="0"/>
                            <a:cs typeface="Sans Serif Collection" panose="020B0502040504020204" pitchFamily="34" charset="0"/>
                          </a:rPr>
                        </m:ctrlPr>
                      </m:fPr>
                      <m:num>
                        <m:r>
                          <a:rPr lang="en-US" sz="2200" b="0" i="1" smtClean="0">
                            <a:latin typeface="Cambria Math" panose="02040503050406030204" pitchFamily="18" charset="0"/>
                            <a:ea typeface="Sans Serif Collection" panose="020B0502040504020204" pitchFamily="34" charset="0"/>
                            <a:cs typeface="Sans Serif Collection" panose="020B0502040504020204" pitchFamily="34" charset="0"/>
                          </a:rPr>
                          <m:t>10</m:t>
                        </m:r>
                      </m:num>
                      <m:den>
                        <m:r>
                          <a:rPr lang="en-US" sz="2200" b="0" i="1" smtClean="0">
                            <a:latin typeface="Cambria Math" panose="02040503050406030204" pitchFamily="18" charset="0"/>
                            <a:ea typeface="Sans Serif Collection" panose="020B0502040504020204" pitchFamily="34" charset="0"/>
                            <a:cs typeface="Sans Serif Collection" panose="020B0502040504020204" pitchFamily="34" charset="0"/>
                          </a:rPr>
                          <m:t>𝑛</m:t>
                        </m:r>
                      </m:den>
                    </m:f>
                    <m:r>
                      <a:rPr lang="en-US" sz="2200" b="0" i="1" smtClean="0">
                        <a:latin typeface="Cambria Math" panose="02040503050406030204" pitchFamily="18" charset="0"/>
                        <a:ea typeface="Sans Serif Collection" panose="020B0502040504020204" pitchFamily="34" charset="0"/>
                        <a:cs typeface="Sans Serif Collection" panose="020B0502040504020204" pitchFamily="34" charset="0"/>
                      </a:rPr>
                      <m:t>)</m:t>
                    </m:r>
                  </m:oMath>
                </a14:m>
                <a:r>
                  <a:rPr lang="en-US" sz="2200" dirty="0">
                    <a:latin typeface="IBM Plex Sans" panose="020B0503050203000203" pitchFamily="34" charset="0"/>
                    <a:ea typeface="Sans Serif Collection" panose="020B0502040504020204" pitchFamily="34" charset="0"/>
                    <a:cs typeface="Sans Serif Collection" panose="020B0502040504020204" pitchFamily="34" charset="0"/>
                  </a:rPr>
                  <a:t> move on to finals</a:t>
                </a:r>
                <a:endParaRPr lang="en-US" dirty="0">
                  <a:latin typeface="IBM Plex Sans" panose="020B0503050203000203" pitchFamily="34" charset="0"/>
                  <a:ea typeface="Sans Serif Collection" panose="020B0502040504020204" pitchFamily="34" charset="0"/>
                  <a:cs typeface="Sans Serif Collection" panose="020B0502040504020204" pitchFamily="34" charset="0"/>
                </a:endParaRPr>
              </a:p>
              <a:p>
                <a:pPr marL="0" indent="0">
                  <a:buNone/>
                </a:pPr>
                <a:r>
                  <a:rPr lang="en-US" dirty="0">
                    <a:latin typeface="IBM Plex Sans" panose="020B0503050203000203" pitchFamily="34" charset="0"/>
                    <a:ea typeface="Sans Serif Collection" panose="020B0502040504020204" pitchFamily="34" charset="0"/>
                    <a:cs typeface="Sans Serif Collection" panose="020B0502040504020204" pitchFamily="34" charset="0"/>
                  </a:rPr>
                  <a:t>Student presentation → Judging time ↻</a:t>
                </a:r>
              </a:p>
              <a:p>
                <a:pPr marL="274320" indent="-274320">
                  <a:buClr>
                    <a:schemeClr val="bg1">
                      <a:lumMod val="95000"/>
                    </a:schemeClr>
                  </a:buClr>
                  <a:buFont typeface="Wingdings" panose="05000000000000000000" pitchFamily="2" charset="2"/>
                  <a:buChar char="Ø"/>
                </a:pPr>
                <a:r>
                  <a:rPr lang="en-US" dirty="0">
                    <a:latin typeface="IBM Plex Sans" panose="020B0503050203000203" pitchFamily="34" charset="0"/>
                    <a:ea typeface="Sans Serif Collection" panose="020B0502040504020204" pitchFamily="34" charset="0"/>
                    <a:cs typeface="Sans Serif Collection" panose="020B0502040504020204" pitchFamily="34" charset="0"/>
                  </a:rPr>
                  <a:t>Judges are </a:t>
                </a:r>
                <a:r>
                  <a:rPr lang="en-US" i="1" dirty="0">
                    <a:latin typeface="IBM Plex Sans" panose="020B0503050203000203" pitchFamily="34" charset="0"/>
                    <a:ea typeface="Sans Serif Collection" panose="020B0502040504020204" pitchFamily="34" charset="0"/>
                    <a:cs typeface="Sans Serif Collection" panose="020B0502040504020204" pitchFamily="34" charset="0"/>
                  </a:rPr>
                  <a:t>encouraged </a:t>
                </a:r>
                <a:r>
                  <a:rPr lang="en-US" dirty="0">
                    <a:latin typeface="IBM Plex Sans" panose="020B0503050203000203" pitchFamily="34" charset="0"/>
                    <a:ea typeface="Sans Serif Collection" panose="020B0502040504020204" pitchFamily="34" charset="0"/>
                    <a:cs typeface="Sans Serif Collection" panose="020B0502040504020204" pitchFamily="34" charset="0"/>
                  </a:rPr>
                  <a:t>to provide feedback</a:t>
                </a:r>
              </a:p>
              <a:p>
                <a:pPr marL="0" indent="0">
                  <a:buNone/>
                </a:pPr>
                <a:r>
                  <a:rPr lang="en-US" dirty="0">
                    <a:latin typeface="IBM Plex Sans" panose="020B0503050203000203" pitchFamily="34" charset="0"/>
                    <a:ea typeface="Sans Serif Collection" panose="020B0502040504020204" pitchFamily="34" charset="0"/>
                    <a:cs typeface="Sans Serif Collection" panose="020B0502040504020204" pitchFamily="34" charset="0"/>
                  </a:rPr>
                  <a:t>Disciplinarily-diverse judging panel </a:t>
                </a:r>
              </a:p>
              <a:p>
                <a:pPr marL="274320" indent="-274320">
                  <a:buClr>
                    <a:schemeClr val="bg1">
                      <a:lumMod val="95000"/>
                    </a:schemeClr>
                  </a:buClr>
                  <a:buFont typeface="Wingdings" panose="05000000000000000000" pitchFamily="2" charset="2"/>
                  <a:buChar char="Ø"/>
                </a:pPr>
                <a:r>
                  <a:rPr lang="en-US" sz="2200" dirty="0">
                    <a:latin typeface="IBM Plex Sans" panose="020B0503050203000203" pitchFamily="34" charset="0"/>
                    <a:ea typeface="Sans Serif Collection" panose="020B0502040504020204" pitchFamily="34" charset="0"/>
                    <a:cs typeface="Sans Serif Collection" panose="020B0502040504020204" pitchFamily="34" charset="0"/>
                  </a:rPr>
                  <a:t>Three judges per panel</a:t>
                </a:r>
              </a:p>
            </p:txBody>
          </p:sp>
        </mc:Choice>
        <mc:Fallback xmlns="">
          <p:sp>
            <p:nvSpPr>
              <p:cNvPr id="3" name="Content Placeholder 2">
                <a:extLst>
                  <a:ext uri="{FF2B5EF4-FFF2-40B4-BE49-F238E27FC236}">
                    <a16:creationId xmlns:a16="http://schemas.microsoft.com/office/drawing/2014/main" id="{1E6EEEA8-4D4A-B484-72D0-223C082C9FCC}"/>
                  </a:ext>
                </a:extLst>
              </p:cNvPr>
              <p:cNvSpPr>
                <a:spLocks noGrp="1" noRot="1" noChangeAspect="1" noMove="1" noResize="1" noEditPoints="1" noAdjustHandles="1" noChangeArrowheads="1" noChangeShapeType="1" noTextEdit="1"/>
              </p:cNvSpPr>
              <p:nvPr>
                <p:ph sz="half" idx="1"/>
              </p:nvPr>
            </p:nvSpPr>
            <p:spPr>
              <a:xfrm>
                <a:off x="1024128" y="2286000"/>
                <a:ext cx="6066818" cy="4023360"/>
              </a:xfrm>
              <a:blipFill>
                <a:blip r:embed="rId3"/>
                <a:stretch>
                  <a:fillRect l="-2010" t="-1970"/>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81475D82-A3A0-8F7A-41F6-9E82085DA116}"/>
              </a:ext>
            </a:extLst>
          </p:cNvPr>
          <p:cNvSpPr/>
          <p:nvPr/>
        </p:nvSpPr>
        <p:spPr>
          <a:xfrm>
            <a:off x="7552266" y="0"/>
            <a:ext cx="4724899"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4DCA7736-9B98-B863-D3C1-C887EAEDE0BB}"/>
              </a:ext>
            </a:extLst>
          </p:cNvPr>
          <p:cNvPicPr>
            <a:picLocks noGrp="1" noChangeAspect="1"/>
          </p:cNvPicPr>
          <p:nvPr>
            <p:ph sz="half" idx="2"/>
          </p:nvPr>
        </p:nvPicPr>
        <p:blipFill>
          <a:blip r:embed="rId4">
            <a:extLst>
              <a:ext uri="{837473B0-CC2E-450A-ABE3-18F120FF3D39}">
                <a1611:picAttrSrcUrl xmlns:a1611="http://schemas.microsoft.com/office/drawing/2016/11/main" r:id="rId5"/>
              </a:ext>
            </a:extLst>
          </a:blip>
          <a:srcRect l="20501" r="19035"/>
          <a:stretch/>
        </p:blipFill>
        <p:spPr>
          <a:xfrm>
            <a:off x="7552266" y="10"/>
            <a:ext cx="4754880" cy="6857990"/>
          </a:xfrm>
          <a:prstGeom prst="rect">
            <a:avLst/>
          </a:prstGeom>
        </p:spPr>
      </p:pic>
      <p:cxnSp>
        <p:nvCxnSpPr>
          <p:cNvPr id="11" name="Straight Connector 10">
            <a:extLst>
              <a:ext uri="{FF2B5EF4-FFF2-40B4-BE49-F238E27FC236}">
                <a16:creationId xmlns:a16="http://schemas.microsoft.com/office/drawing/2014/main" id="{A5AF5676-3331-8B29-D106-F976A655E71F}"/>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832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0436C"/>
        </a:solidFill>
        <a:effectLst/>
      </p:bgPr>
    </p:bg>
    <p:spTree>
      <p:nvGrpSpPr>
        <p:cNvPr id="1" name="">
          <a:extLst>
            <a:ext uri="{FF2B5EF4-FFF2-40B4-BE49-F238E27FC236}">
              <a16:creationId xmlns:a16="http://schemas.microsoft.com/office/drawing/2014/main" id="{3ADE159E-5357-EBD6-A0AB-7294477FEF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34B42B-6DD5-BFB1-D513-795EA521A887}"/>
              </a:ext>
            </a:extLst>
          </p:cNvPr>
          <p:cNvSpPr>
            <a:spLocks noGrp="1"/>
          </p:cNvSpPr>
          <p:nvPr>
            <p:ph type="title"/>
          </p:nvPr>
        </p:nvSpPr>
        <p:spPr>
          <a:xfrm>
            <a:off x="1024128" y="585216"/>
            <a:ext cx="6066818" cy="1499616"/>
          </a:xfrm>
        </p:spPr>
        <p:txBody>
          <a:bodyPr vert="horz" lIns="91440" tIns="45720" rIns="91440" bIns="45720" rtlCol="0" anchor="ctr">
            <a:normAutofit/>
          </a:bodyPr>
          <a:lstStyle/>
          <a:p>
            <a:r>
              <a:rPr lang="en-US" dirty="0">
                <a:latin typeface="IBM Plex Sans SemiBold" panose="020B0703050203000203" pitchFamily="34" charset="0"/>
              </a:rPr>
              <a:t>background</a:t>
            </a:r>
          </a:p>
        </p:txBody>
      </p:sp>
      <p:sp>
        <p:nvSpPr>
          <p:cNvPr id="3" name="Content Placeholder 2">
            <a:extLst>
              <a:ext uri="{FF2B5EF4-FFF2-40B4-BE49-F238E27FC236}">
                <a16:creationId xmlns:a16="http://schemas.microsoft.com/office/drawing/2014/main" id="{6287689F-D9E6-2DB9-C0D7-5E28299878E1}"/>
              </a:ext>
            </a:extLst>
          </p:cNvPr>
          <p:cNvSpPr>
            <a:spLocks noGrp="1"/>
          </p:cNvSpPr>
          <p:nvPr>
            <p:ph sz="half" idx="1"/>
          </p:nvPr>
        </p:nvSpPr>
        <p:spPr>
          <a:xfrm>
            <a:off x="1024128" y="2286000"/>
            <a:ext cx="6066818" cy="4023360"/>
          </a:xfrm>
        </p:spPr>
        <p:txBody>
          <a:bodyPr vert="horz" lIns="45720" tIns="45720" rIns="45720" bIns="45720" rtlCol="0">
            <a:normAutofit/>
          </a:bodyPr>
          <a:lstStyle/>
          <a:p>
            <a:pPr marL="0" indent="0">
              <a:buNone/>
            </a:pPr>
            <a:r>
              <a:rPr lang="en-US" sz="2200" b="1" u="sng" dirty="0">
                <a:latin typeface="IBM Plex Sans SemiBold" panose="020B0703050203000203" pitchFamily="34" charset="0"/>
                <a:ea typeface="Sans Serif Collection" panose="020B0502040504020204" pitchFamily="34" charset="0"/>
                <a:cs typeface="Sans Serif Collection" panose="020B0502040504020204" pitchFamily="34" charset="0"/>
              </a:rPr>
              <a:t>Structure</a:t>
            </a:r>
            <a:r>
              <a:rPr lang="en-US" sz="2200" dirty="0">
                <a:latin typeface="IBM Plex Sans" panose="020B0503050203000203" pitchFamily="34" charset="0"/>
                <a:ea typeface="Sans Serif Collection" panose="020B0502040504020204" pitchFamily="34" charset="0"/>
                <a:cs typeface="Sans Serif Collection" panose="020B0502040504020204" pitchFamily="34" charset="0"/>
              </a:rPr>
              <a:t>:</a:t>
            </a:r>
          </a:p>
          <a:p>
            <a:pPr marL="0" indent="0">
              <a:buNone/>
            </a:pPr>
            <a:r>
              <a:rPr lang="en-US" sz="2200" dirty="0">
                <a:latin typeface="IBM Plex Sans" panose="020B0503050203000203" pitchFamily="34" charset="0"/>
                <a:ea typeface="Sans Serif Collection" panose="020B0502040504020204" pitchFamily="34" charset="0"/>
                <a:cs typeface="Sans Serif Collection" panose="020B0502040504020204" pitchFamily="34" charset="0"/>
              </a:rPr>
              <a:t>One final round</a:t>
            </a:r>
          </a:p>
          <a:p>
            <a:pPr marL="0" indent="0">
              <a:buNone/>
            </a:pPr>
            <a:r>
              <a:rPr lang="en-US" dirty="0">
                <a:latin typeface="IBM Plex Sans" panose="020B0503050203000203" pitchFamily="34" charset="0"/>
                <a:ea typeface="Sans Serif Collection" panose="020B0502040504020204" pitchFamily="34" charset="0"/>
                <a:cs typeface="Sans Serif Collection" panose="020B0502040504020204" pitchFamily="34" charset="0"/>
              </a:rPr>
              <a:t>Slide edits can be made before finals</a:t>
            </a:r>
            <a:endParaRPr lang="en-US" sz="2200" dirty="0">
              <a:latin typeface="IBM Plex Sans" panose="020B0503050203000203" pitchFamily="34" charset="0"/>
              <a:ea typeface="Sans Serif Collection" panose="020B0502040504020204" pitchFamily="34" charset="0"/>
              <a:cs typeface="Sans Serif Collection" panose="020B0502040504020204" pitchFamily="34" charset="0"/>
            </a:endParaRPr>
          </a:p>
          <a:p>
            <a:pPr marL="0" indent="0">
              <a:buNone/>
            </a:pPr>
            <a:r>
              <a:rPr lang="en-US" sz="2200" dirty="0">
                <a:latin typeface="IBM Plex Sans" panose="020B0503050203000203" pitchFamily="34" charset="0"/>
                <a:ea typeface="Sans Serif Collection" panose="020B0502040504020204" pitchFamily="34" charset="0"/>
                <a:cs typeface="Sans Serif Collection" panose="020B0502040504020204" pitchFamily="34" charset="0"/>
              </a:rPr>
              <a:t>Reception </a:t>
            </a:r>
            <a:r>
              <a:rPr lang="en-US" dirty="0">
                <a:latin typeface="IBM Plex Sans" panose="020B0503050203000203" pitchFamily="34" charset="0"/>
                <a:ea typeface="Sans Serif Collection" panose="020B0502040504020204" pitchFamily="34" charset="0"/>
                <a:cs typeface="Sans Serif Collection" panose="020B0502040504020204" pitchFamily="34" charset="0"/>
              </a:rPr>
              <a:t>lunch included (!)</a:t>
            </a:r>
          </a:p>
          <a:p>
            <a:pPr marL="0" indent="0">
              <a:buNone/>
            </a:pPr>
            <a:r>
              <a:rPr lang="en-US" sz="2200" dirty="0">
                <a:latin typeface="IBM Plex Sans" panose="020B0503050203000203" pitchFamily="34" charset="0"/>
                <a:ea typeface="Sans Serif Collection" panose="020B0502040504020204" pitchFamily="34" charset="0"/>
                <a:cs typeface="Sans Serif Collection" panose="020B0502040504020204" pitchFamily="34" charset="0"/>
              </a:rPr>
              <a:t>Winners announced same day</a:t>
            </a:r>
          </a:p>
        </p:txBody>
      </p:sp>
      <p:sp>
        <p:nvSpPr>
          <p:cNvPr id="5" name="Rectangle 4">
            <a:extLst>
              <a:ext uri="{FF2B5EF4-FFF2-40B4-BE49-F238E27FC236}">
                <a16:creationId xmlns:a16="http://schemas.microsoft.com/office/drawing/2014/main" id="{81A7B60C-34C2-DC30-2D5A-BC60F71422C8}"/>
              </a:ext>
            </a:extLst>
          </p:cNvPr>
          <p:cNvSpPr/>
          <p:nvPr/>
        </p:nvSpPr>
        <p:spPr>
          <a:xfrm>
            <a:off x="7552266" y="0"/>
            <a:ext cx="4724899"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9621C77E-432F-4D92-3D98-07801E29F4DF}"/>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rcRect l="16173" r="16173"/>
          <a:stretch/>
        </p:blipFill>
        <p:spPr>
          <a:xfrm>
            <a:off x="7552266" y="10"/>
            <a:ext cx="4639733" cy="6857990"/>
          </a:xfrm>
          <a:prstGeom prst="rect">
            <a:avLst/>
          </a:prstGeom>
        </p:spPr>
      </p:pic>
      <p:cxnSp>
        <p:nvCxnSpPr>
          <p:cNvPr id="11" name="Straight Connector 10">
            <a:extLst>
              <a:ext uri="{FF2B5EF4-FFF2-40B4-BE49-F238E27FC236}">
                <a16:creationId xmlns:a16="http://schemas.microsoft.com/office/drawing/2014/main" id="{B09B385D-E29C-2BCA-BC3F-F8D796E4FC57}"/>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0383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D6759-533F-EED1-DB7C-AB33FEF6DBC9}"/>
              </a:ext>
            </a:extLst>
          </p:cNvPr>
          <p:cNvSpPr>
            <a:spLocks noGrp="1"/>
          </p:cNvSpPr>
          <p:nvPr>
            <p:ph type="title"/>
          </p:nvPr>
        </p:nvSpPr>
        <p:spPr>
          <a:xfrm>
            <a:off x="1024128" y="585216"/>
            <a:ext cx="9720072" cy="1499616"/>
          </a:xfrm>
        </p:spPr>
        <p:txBody>
          <a:bodyPr anchor="ctr">
            <a:normAutofit/>
          </a:bodyPr>
          <a:lstStyle/>
          <a:p>
            <a:r>
              <a:rPr lang="en-US" dirty="0">
                <a:latin typeface="IBM Plex Sans SemiBold" panose="020B0703050203000203" pitchFamily="34" charset="0"/>
              </a:rPr>
              <a:t>Important dates</a:t>
            </a:r>
          </a:p>
        </p:txBody>
      </p:sp>
      <p:graphicFrame>
        <p:nvGraphicFramePr>
          <p:cNvPr id="4" name="Table 3">
            <a:extLst>
              <a:ext uri="{FF2B5EF4-FFF2-40B4-BE49-F238E27FC236}">
                <a16:creationId xmlns:a16="http://schemas.microsoft.com/office/drawing/2014/main" id="{ED2DA192-1D10-1206-C5F0-5289F4A9C626}"/>
              </a:ext>
            </a:extLst>
          </p:cNvPr>
          <p:cNvGraphicFramePr>
            <a:graphicFrameLocks noGrp="1"/>
          </p:cNvGraphicFramePr>
          <p:nvPr>
            <p:extLst>
              <p:ext uri="{D42A27DB-BD31-4B8C-83A1-F6EECF244321}">
                <p14:modId xmlns:p14="http://schemas.microsoft.com/office/powerpoint/2010/main" val="3540621776"/>
              </p:ext>
            </p:extLst>
          </p:nvPr>
        </p:nvGraphicFramePr>
        <p:xfrm>
          <a:off x="1136241" y="2286000"/>
          <a:ext cx="9495848" cy="4023360"/>
        </p:xfrm>
        <a:graphic>
          <a:graphicData uri="http://schemas.openxmlformats.org/drawingml/2006/table">
            <a:tbl>
              <a:tblPr firstRow="1" bandRow="1">
                <a:noFill/>
                <a:tableStyleId>{5C22544A-7EE6-4342-B048-85BDC9FD1C3A}</a:tableStyleId>
              </a:tblPr>
              <a:tblGrid>
                <a:gridCol w="3530157">
                  <a:extLst>
                    <a:ext uri="{9D8B030D-6E8A-4147-A177-3AD203B41FA5}">
                      <a16:colId xmlns:a16="http://schemas.microsoft.com/office/drawing/2014/main" val="4207592870"/>
                    </a:ext>
                  </a:extLst>
                </a:gridCol>
                <a:gridCol w="5965691">
                  <a:extLst>
                    <a:ext uri="{9D8B030D-6E8A-4147-A177-3AD203B41FA5}">
                      <a16:colId xmlns:a16="http://schemas.microsoft.com/office/drawing/2014/main" val="251957692"/>
                    </a:ext>
                  </a:extLst>
                </a:gridCol>
              </a:tblGrid>
              <a:tr h="670560">
                <a:tc>
                  <a:txBody>
                    <a:bodyPr/>
                    <a:lstStyle/>
                    <a:p>
                      <a:r>
                        <a:rPr lang="en-US" sz="2100" dirty="0">
                          <a:solidFill>
                            <a:schemeClr val="tx1">
                              <a:lumMod val="75000"/>
                              <a:lumOff val="25000"/>
                            </a:schemeClr>
                          </a:solidFill>
                          <a:latin typeface="IBM Plex Sans SemiBold" panose="020B0703050203000203" pitchFamily="34" charset="0"/>
                        </a:rPr>
                        <a:t>DATE</a:t>
                      </a:r>
                    </a:p>
                  </a:txBody>
                  <a:tcPr marL="261937" marR="157162" marT="157162" marB="157162">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r>
                        <a:rPr lang="en-US" sz="2100" dirty="0">
                          <a:solidFill>
                            <a:schemeClr val="tx1">
                              <a:lumMod val="75000"/>
                              <a:lumOff val="25000"/>
                            </a:schemeClr>
                          </a:solidFill>
                          <a:latin typeface="IBM Plex Sans SemiBold" panose="020B0703050203000203" pitchFamily="34" charset="0"/>
                        </a:rPr>
                        <a:t>EVENT</a:t>
                      </a:r>
                    </a:p>
                  </a:txBody>
                  <a:tcPr marL="261937" marR="157162" marT="157162" marB="157162">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extLst>
                  <a:ext uri="{0D108BD9-81ED-4DB2-BD59-A6C34878D82A}">
                    <a16:rowId xmlns:a16="http://schemas.microsoft.com/office/drawing/2014/main" val="89082435"/>
                  </a:ext>
                </a:extLst>
              </a:tr>
              <a:tr h="558800">
                <a:tc>
                  <a:txBody>
                    <a:bodyPr/>
                    <a:lstStyle/>
                    <a:p>
                      <a:r>
                        <a:rPr lang="en-US" sz="1600" b="1" dirty="0">
                          <a:solidFill>
                            <a:schemeClr val="tx1">
                              <a:lumMod val="75000"/>
                              <a:lumOff val="25000"/>
                            </a:schemeClr>
                          </a:solidFill>
                          <a:latin typeface="IBM Plex Sans" panose="020B0503050203000203" pitchFamily="34" charset="0"/>
                        </a:rPr>
                        <a:t>July 18</a:t>
                      </a:r>
                      <a:r>
                        <a:rPr lang="en-US" sz="1600" dirty="0">
                          <a:solidFill>
                            <a:schemeClr val="tx1">
                              <a:lumMod val="75000"/>
                              <a:lumOff val="25000"/>
                            </a:schemeClr>
                          </a:solidFill>
                          <a:latin typeface="IBM Plex Sans" panose="020B0503050203000203" pitchFamily="34" charset="0"/>
                        </a:rPr>
                        <a:t> </a:t>
                      </a:r>
                    </a:p>
                  </a:txBody>
                  <a:tcPr marL="261937" marR="136207" marT="136207" marB="136207">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tc>
                  <a:txBody>
                    <a:bodyPr/>
                    <a:lstStyle/>
                    <a:p>
                      <a:r>
                        <a:rPr lang="en-US" sz="1600">
                          <a:solidFill>
                            <a:schemeClr val="tx1">
                              <a:lumMod val="75000"/>
                              <a:lumOff val="25000"/>
                            </a:schemeClr>
                          </a:solidFill>
                          <a:latin typeface="IBM Plex Sans" panose="020B0503050203000203" pitchFamily="34" charset="0"/>
                        </a:rPr>
                        <a:t>Registration opened</a:t>
                      </a:r>
                    </a:p>
                  </a:txBody>
                  <a:tcPr marL="261937" marR="136207" marT="136207" marB="136207">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2113715073"/>
                  </a:ext>
                </a:extLst>
              </a:tr>
              <a:tr h="558800">
                <a:tc>
                  <a:txBody>
                    <a:bodyPr/>
                    <a:lstStyle/>
                    <a:p>
                      <a:r>
                        <a:rPr lang="en-US" sz="1600" b="1" dirty="0">
                          <a:solidFill>
                            <a:schemeClr val="tx1">
                              <a:lumMod val="75000"/>
                              <a:lumOff val="25000"/>
                            </a:schemeClr>
                          </a:solidFill>
                          <a:latin typeface="IBM Plex Sans" panose="020B0503050203000203" pitchFamily="34" charset="0"/>
                        </a:rPr>
                        <a:t>October 6</a:t>
                      </a:r>
                    </a:p>
                  </a:txBody>
                  <a:tcPr marL="261937" marR="136207" marT="136207" marB="136207">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r>
                        <a:rPr lang="en-US" sz="1600">
                          <a:solidFill>
                            <a:schemeClr val="tx1">
                              <a:lumMod val="75000"/>
                              <a:lumOff val="25000"/>
                            </a:schemeClr>
                          </a:solidFill>
                          <a:latin typeface="IBM Plex Sans" panose="020B0503050203000203" pitchFamily="34" charset="0"/>
                        </a:rPr>
                        <a:t>Registration closes</a:t>
                      </a:r>
                    </a:p>
                  </a:txBody>
                  <a:tcPr marL="261937" marR="136207" marT="136207" marB="136207">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443904237"/>
                  </a:ext>
                </a:extLst>
              </a:tr>
              <a:tr h="558800">
                <a:tc>
                  <a:txBody>
                    <a:bodyPr/>
                    <a:lstStyle/>
                    <a:p>
                      <a:r>
                        <a:rPr lang="en-US" sz="1600" b="1" dirty="0">
                          <a:solidFill>
                            <a:schemeClr val="tx1">
                              <a:lumMod val="75000"/>
                              <a:lumOff val="25000"/>
                            </a:schemeClr>
                          </a:solidFill>
                          <a:latin typeface="IBM Plex Sans" panose="020B0503050203000203" pitchFamily="34" charset="0"/>
                        </a:rPr>
                        <a:t>October 9</a:t>
                      </a:r>
                    </a:p>
                  </a:txBody>
                  <a:tcPr marL="261937" marR="136207" marT="136207" marB="136207">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r>
                        <a:rPr lang="en-US" sz="1600">
                          <a:solidFill>
                            <a:schemeClr val="tx1">
                              <a:lumMod val="75000"/>
                              <a:lumOff val="25000"/>
                            </a:schemeClr>
                          </a:solidFill>
                          <a:latin typeface="IBM Plex Sans" panose="020B0503050203000203" pitchFamily="34" charset="0"/>
                        </a:rPr>
                        <a:t>Preliminary round slides due</a:t>
                      </a:r>
                    </a:p>
                  </a:txBody>
                  <a:tcPr marL="261937" marR="136207" marT="136207" marB="136207">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1188941687"/>
                  </a:ext>
                </a:extLst>
              </a:tr>
              <a:tr h="558800">
                <a:tc>
                  <a:txBody>
                    <a:bodyPr/>
                    <a:lstStyle/>
                    <a:p>
                      <a:r>
                        <a:rPr lang="en-US" sz="1600" b="1" dirty="0">
                          <a:solidFill>
                            <a:schemeClr val="tx1">
                              <a:lumMod val="75000"/>
                              <a:lumOff val="25000"/>
                            </a:schemeClr>
                          </a:solidFill>
                          <a:latin typeface="IBM Plex Sans" panose="020B0503050203000203" pitchFamily="34" charset="0"/>
                        </a:rPr>
                        <a:t>October 23</a:t>
                      </a:r>
                    </a:p>
                  </a:txBody>
                  <a:tcPr marL="261937" marR="136207" marT="136207" marB="136207">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r>
                        <a:rPr lang="en-US" sz="1600">
                          <a:solidFill>
                            <a:schemeClr val="tx1">
                              <a:lumMod val="75000"/>
                              <a:lumOff val="25000"/>
                            </a:schemeClr>
                          </a:solidFill>
                          <a:latin typeface="IBM Plex Sans" panose="020B0503050203000203" pitchFamily="34" charset="0"/>
                        </a:rPr>
                        <a:t>Preliminary round; finalists announced</a:t>
                      </a:r>
                    </a:p>
                  </a:txBody>
                  <a:tcPr marL="261937" marR="136207" marT="136207" marB="136207">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2752290231"/>
                  </a:ext>
                </a:extLst>
              </a:tr>
              <a:tr h="558800">
                <a:tc>
                  <a:txBody>
                    <a:bodyPr/>
                    <a:lstStyle/>
                    <a:p>
                      <a:r>
                        <a:rPr lang="en-US" sz="1600" b="1" dirty="0">
                          <a:solidFill>
                            <a:schemeClr val="tx1">
                              <a:lumMod val="75000"/>
                              <a:lumOff val="25000"/>
                            </a:schemeClr>
                          </a:solidFill>
                          <a:latin typeface="IBM Plex Sans" panose="020B0503050203000203" pitchFamily="34" charset="0"/>
                        </a:rPr>
                        <a:t>November 3</a:t>
                      </a:r>
                    </a:p>
                  </a:txBody>
                  <a:tcPr marL="261937" marR="136207" marT="136207" marB="136207">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r>
                        <a:rPr lang="en-US" sz="1600">
                          <a:solidFill>
                            <a:schemeClr val="tx1">
                              <a:lumMod val="75000"/>
                              <a:lumOff val="25000"/>
                            </a:schemeClr>
                          </a:solidFill>
                          <a:latin typeface="IBM Plex Sans" panose="020B0503050203000203" pitchFamily="34" charset="0"/>
                        </a:rPr>
                        <a:t>3MT Finals slides due</a:t>
                      </a:r>
                    </a:p>
                  </a:txBody>
                  <a:tcPr marL="261937" marR="136207" marT="136207" marB="136207">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3389611197"/>
                  </a:ext>
                </a:extLst>
              </a:tr>
              <a:tr h="558800">
                <a:tc>
                  <a:txBody>
                    <a:bodyPr/>
                    <a:lstStyle/>
                    <a:p>
                      <a:r>
                        <a:rPr lang="en-US" sz="1600" b="1" dirty="0">
                          <a:solidFill>
                            <a:schemeClr val="tx1">
                              <a:lumMod val="75000"/>
                              <a:lumOff val="25000"/>
                            </a:schemeClr>
                          </a:solidFill>
                          <a:latin typeface="IBM Plex Sans" panose="020B0503050203000203" pitchFamily="34" charset="0"/>
                        </a:rPr>
                        <a:t>November 6</a:t>
                      </a:r>
                    </a:p>
                  </a:txBody>
                  <a:tcPr marL="261937" marR="136207" marT="136207" marB="136207">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r>
                        <a:rPr lang="en-US" sz="1600" dirty="0">
                          <a:solidFill>
                            <a:schemeClr val="tx1">
                              <a:lumMod val="75000"/>
                              <a:lumOff val="25000"/>
                            </a:schemeClr>
                          </a:solidFill>
                          <a:latin typeface="IBM Plex Sans" panose="020B0503050203000203" pitchFamily="34" charset="0"/>
                        </a:rPr>
                        <a:t>3MT Finals</a:t>
                      </a:r>
                    </a:p>
                  </a:txBody>
                  <a:tcPr marL="261937" marR="136207" marT="136207" marB="136207">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1334997257"/>
                  </a:ext>
                </a:extLst>
              </a:tr>
            </a:tbl>
          </a:graphicData>
        </a:graphic>
      </p:graphicFrame>
    </p:spTree>
    <p:extLst>
      <p:ext uri="{BB962C8B-B14F-4D97-AF65-F5344CB8AC3E}">
        <p14:creationId xmlns:p14="http://schemas.microsoft.com/office/powerpoint/2010/main" val="2130506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27B7C6F6-4579-4D42-9857-ED1B2EE07B9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327547" y="4382347"/>
            <a:ext cx="5688020" cy="21539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9D83A6-A473-6699-34FD-6946AA57E25D}"/>
              </a:ext>
            </a:extLst>
          </p:cNvPr>
          <p:cNvSpPr>
            <a:spLocks noGrp="1"/>
          </p:cNvSpPr>
          <p:nvPr>
            <p:ph type="title"/>
          </p:nvPr>
        </p:nvSpPr>
        <p:spPr>
          <a:xfrm>
            <a:off x="573024" y="4608575"/>
            <a:ext cx="5242560" cy="1765715"/>
          </a:xfrm>
        </p:spPr>
        <p:txBody>
          <a:bodyPr vert="horz" lIns="91440" tIns="45720" rIns="91440" bIns="45720" rtlCol="0" anchor="ctr">
            <a:normAutofit/>
          </a:bodyPr>
          <a:lstStyle/>
          <a:p>
            <a:pPr algn="r"/>
            <a:r>
              <a:rPr lang="en-US" sz="4400" dirty="0">
                <a:solidFill>
                  <a:srgbClr val="FFFFFF"/>
                </a:solidFill>
                <a:latin typeface="IBM Plex Sans SemiBold" panose="020B0703050203000203" pitchFamily="34" charset="0"/>
              </a:rPr>
              <a:t>3MT RULES</a:t>
            </a:r>
          </a:p>
        </p:txBody>
      </p:sp>
      <p:pic>
        <p:nvPicPr>
          <p:cNvPr id="6" name="Content Placeholder 5">
            <a:extLst>
              <a:ext uri="{FF2B5EF4-FFF2-40B4-BE49-F238E27FC236}">
                <a16:creationId xmlns:a16="http://schemas.microsoft.com/office/drawing/2014/main" id="{C03C11C5-2323-848D-F105-DCAC08B468A8}"/>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rcRect l="4368" r="4368"/>
          <a:stretch/>
        </p:blipFill>
        <p:spPr>
          <a:xfrm>
            <a:off x="327547" y="320040"/>
            <a:ext cx="5688020" cy="3895344"/>
          </a:xfrm>
          <a:prstGeom prst="rect">
            <a:avLst/>
          </a:prstGeom>
        </p:spPr>
      </p:pic>
      <p:sp>
        <p:nvSpPr>
          <p:cNvPr id="15" name="Rectangle 14">
            <a:extLst>
              <a:ext uri="{FF2B5EF4-FFF2-40B4-BE49-F238E27FC236}">
                <a16:creationId xmlns:a16="http://schemas.microsoft.com/office/drawing/2014/main" id="{7E6D8249-E901-4E71-B15A-A7F5D7F7B0E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76434" y="321732"/>
            <a:ext cx="5693835" cy="6214534"/>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B035A2F-263E-1A8A-AB7E-CC911E099057}"/>
              </a:ext>
            </a:extLst>
          </p:cNvPr>
          <p:cNvSpPr>
            <a:spLocks noGrp="1"/>
          </p:cNvSpPr>
          <p:nvPr>
            <p:ph sz="half" idx="1"/>
          </p:nvPr>
        </p:nvSpPr>
        <p:spPr>
          <a:xfrm>
            <a:off x="6661065" y="987754"/>
            <a:ext cx="4724573" cy="4852362"/>
          </a:xfrm>
        </p:spPr>
        <p:txBody>
          <a:bodyPr vert="horz" lIns="45720" tIns="45720" rIns="45720" bIns="45720" rtlCol="0" anchor="ctr">
            <a:normAutofit lnSpcReduction="10000"/>
          </a:bodyPr>
          <a:lstStyle/>
          <a:p>
            <a:pPr marL="0" indent="0">
              <a:buNone/>
            </a:pPr>
            <a:r>
              <a:rPr lang="en-US" u="sng" dirty="0">
                <a:solidFill>
                  <a:srgbClr val="FFFFFF"/>
                </a:solidFill>
                <a:latin typeface="IBM Plex Sans SemiBold" panose="020B0703050203000203" pitchFamily="34" charset="0"/>
              </a:rPr>
              <a:t>Presentation Rules</a:t>
            </a:r>
            <a:r>
              <a:rPr lang="en-US" dirty="0">
                <a:solidFill>
                  <a:srgbClr val="FFFFFF"/>
                </a:solidFill>
                <a:latin typeface="IBM Plex Sans SemiBold" panose="020B0703050203000203" pitchFamily="34" charset="0"/>
              </a:rPr>
              <a:t>:</a:t>
            </a:r>
          </a:p>
          <a:p>
            <a:pPr marL="0" indent="0">
              <a:buNone/>
            </a:pPr>
            <a:r>
              <a:rPr lang="en-US" dirty="0">
                <a:solidFill>
                  <a:srgbClr val="FFFFFF"/>
                </a:solidFill>
                <a:latin typeface="IBM Plex Sans" panose="020B0503050203000203" pitchFamily="34" charset="0"/>
              </a:rPr>
              <a:t>Speakers cannot exceed three minutes of speech time</a:t>
            </a:r>
          </a:p>
          <a:p>
            <a:pPr marL="274320" indent="-274320">
              <a:buClr>
                <a:schemeClr val="bg1"/>
              </a:buClr>
              <a:buFont typeface="Wingdings" panose="05000000000000000000" pitchFamily="2" charset="2"/>
              <a:buChar char="Ø"/>
            </a:pPr>
            <a:r>
              <a:rPr lang="en-US" dirty="0">
                <a:solidFill>
                  <a:srgbClr val="FFFFFF"/>
                </a:solidFill>
                <a:latin typeface="IBM Plex Sans" panose="020B0503050203000203" pitchFamily="34" charset="0"/>
              </a:rPr>
              <a:t>Presenters surpassing three minutes are disqualified</a:t>
            </a:r>
          </a:p>
          <a:p>
            <a:pPr marL="0" indent="0">
              <a:buClr>
                <a:schemeClr val="bg1"/>
              </a:buClr>
              <a:buNone/>
            </a:pPr>
            <a:r>
              <a:rPr lang="en-US" dirty="0">
                <a:solidFill>
                  <a:srgbClr val="FFFFFF"/>
                </a:solidFill>
                <a:latin typeface="IBM Plex Sans" panose="020B0503050203000203" pitchFamily="34" charset="0"/>
              </a:rPr>
              <a:t>Speakers must use spoken word</a:t>
            </a:r>
          </a:p>
          <a:p>
            <a:pPr marL="274320" indent="-274320">
              <a:buClr>
                <a:schemeClr val="bg1"/>
              </a:buClr>
              <a:buFont typeface="Wingdings" panose="05000000000000000000" pitchFamily="2" charset="2"/>
              <a:buChar char="Ø"/>
            </a:pPr>
            <a:r>
              <a:rPr lang="en-US" dirty="0">
                <a:solidFill>
                  <a:srgbClr val="FFFFFF"/>
                </a:solidFill>
                <a:latin typeface="IBM Plex Sans" panose="020B0503050203000203" pitchFamily="34" charset="0"/>
              </a:rPr>
              <a:t>E.g., no poems, songs, recordings</a:t>
            </a:r>
          </a:p>
          <a:p>
            <a:pPr marL="0" indent="0">
              <a:buClr>
                <a:schemeClr val="bg1"/>
              </a:buClr>
              <a:buNone/>
            </a:pPr>
            <a:r>
              <a:rPr lang="en-US" dirty="0">
                <a:solidFill>
                  <a:srgbClr val="FFFFFF"/>
                </a:solidFill>
                <a:latin typeface="IBM Plex Sans" panose="020B0503050203000203" pitchFamily="34" charset="0"/>
              </a:rPr>
              <a:t>The three-minute timer begins once the speakers starts their presentation through word or movement</a:t>
            </a:r>
          </a:p>
          <a:p>
            <a:pPr marL="274320" indent="-274320">
              <a:buClr>
                <a:schemeClr val="bg1"/>
              </a:buClr>
              <a:buFont typeface="Wingdings" panose="05000000000000000000" pitchFamily="2" charset="2"/>
              <a:buChar char="Ø"/>
            </a:pPr>
            <a:r>
              <a:rPr lang="en-US" dirty="0">
                <a:solidFill>
                  <a:srgbClr val="FFFFFF"/>
                </a:solidFill>
                <a:latin typeface="IBM Plex Sans" panose="020B0503050203000203" pitchFamily="34" charset="0"/>
              </a:rPr>
              <a:t>Coming to the front of the room does </a:t>
            </a:r>
            <a:r>
              <a:rPr lang="en-US" i="1" dirty="0">
                <a:solidFill>
                  <a:srgbClr val="FFFFFF"/>
                </a:solidFill>
                <a:latin typeface="IBM Plex Sans" panose="020B0503050203000203" pitchFamily="34" charset="0"/>
              </a:rPr>
              <a:t>not </a:t>
            </a:r>
            <a:r>
              <a:rPr lang="en-US" dirty="0">
                <a:solidFill>
                  <a:srgbClr val="FFFFFF"/>
                </a:solidFill>
                <a:latin typeface="IBM Plex Sans" panose="020B0503050203000203" pitchFamily="34" charset="0"/>
              </a:rPr>
              <a:t>start the timer</a:t>
            </a:r>
          </a:p>
        </p:txBody>
      </p:sp>
    </p:spTree>
    <p:extLst>
      <p:ext uri="{BB962C8B-B14F-4D97-AF65-F5344CB8AC3E}">
        <p14:creationId xmlns:p14="http://schemas.microsoft.com/office/powerpoint/2010/main" val="285604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74B13AA-FE9E-AE86-EADD-A0D0BFDA917E}"/>
            </a:ext>
          </a:extLst>
        </p:cNvPr>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A116FF0B-AE76-AB1B-4A04-88585D7419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0E4DD385-55C6-7AE3-DA3C-4F7A746A165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327547" y="4382347"/>
            <a:ext cx="5688020" cy="21539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3566D0-2F71-38E7-9456-EB03EBB8FBFC}"/>
              </a:ext>
            </a:extLst>
          </p:cNvPr>
          <p:cNvSpPr>
            <a:spLocks noGrp="1"/>
          </p:cNvSpPr>
          <p:nvPr>
            <p:ph type="title"/>
          </p:nvPr>
        </p:nvSpPr>
        <p:spPr>
          <a:xfrm>
            <a:off x="573024" y="4608575"/>
            <a:ext cx="5242560" cy="1765715"/>
          </a:xfrm>
        </p:spPr>
        <p:txBody>
          <a:bodyPr vert="horz" lIns="91440" tIns="45720" rIns="91440" bIns="45720" rtlCol="0" anchor="ctr">
            <a:normAutofit/>
          </a:bodyPr>
          <a:lstStyle/>
          <a:p>
            <a:pPr algn="r"/>
            <a:r>
              <a:rPr lang="en-US" sz="4400" dirty="0">
                <a:solidFill>
                  <a:srgbClr val="FFFFFF"/>
                </a:solidFill>
                <a:latin typeface="IBM Plex Sans SemiBold" panose="020B0703050203000203" pitchFamily="34" charset="0"/>
              </a:rPr>
              <a:t>3MT RULES</a:t>
            </a:r>
          </a:p>
        </p:txBody>
      </p:sp>
      <p:pic>
        <p:nvPicPr>
          <p:cNvPr id="6" name="Content Placeholder 5">
            <a:extLst>
              <a:ext uri="{FF2B5EF4-FFF2-40B4-BE49-F238E27FC236}">
                <a16:creationId xmlns:a16="http://schemas.microsoft.com/office/drawing/2014/main" id="{713B9F66-44AE-748B-F3FB-A1BEC249292F}"/>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rcRect t="4344" b="4344"/>
          <a:stretch/>
        </p:blipFill>
        <p:spPr>
          <a:xfrm>
            <a:off x="327547" y="320040"/>
            <a:ext cx="5688020" cy="3895344"/>
          </a:xfrm>
          <a:prstGeom prst="rect">
            <a:avLst/>
          </a:prstGeom>
        </p:spPr>
      </p:pic>
      <p:sp>
        <p:nvSpPr>
          <p:cNvPr id="15" name="Rectangle 14">
            <a:extLst>
              <a:ext uri="{FF2B5EF4-FFF2-40B4-BE49-F238E27FC236}">
                <a16:creationId xmlns:a16="http://schemas.microsoft.com/office/drawing/2014/main" id="{A1916164-6D53-73A4-C837-3BD89C623AB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76434" y="321732"/>
            <a:ext cx="5693835" cy="6214534"/>
          </a:xfrm>
          <a:prstGeom prst="rect">
            <a:avLst/>
          </a:prstGeom>
          <a:solidFill>
            <a:srgbClr val="620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48670E5-CBED-6545-7AC1-62CA3E43BA48}"/>
              </a:ext>
            </a:extLst>
          </p:cNvPr>
          <p:cNvSpPr>
            <a:spLocks noGrp="1"/>
          </p:cNvSpPr>
          <p:nvPr>
            <p:ph sz="half" idx="1"/>
          </p:nvPr>
        </p:nvSpPr>
        <p:spPr>
          <a:xfrm>
            <a:off x="6661065" y="987754"/>
            <a:ext cx="4724573" cy="4852362"/>
          </a:xfrm>
        </p:spPr>
        <p:txBody>
          <a:bodyPr vert="horz" lIns="45720" tIns="45720" rIns="45720" bIns="45720" rtlCol="0" anchor="ctr">
            <a:normAutofit lnSpcReduction="10000"/>
          </a:bodyPr>
          <a:lstStyle/>
          <a:p>
            <a:pPr marL="0" indent="0">
              <a:buNone/>
            </a:pPr>
            <a:r>
              <a:rPr lang="en-US" u="sng" dirty="0" err="1">
                <a:solidFill>
                  <a:srgbClr val="FFFFFF"/>
                </a:solidFill>
                <a:latin typeface="IBM Plex Sans SemiBold" panose="020B0703050203000203" pitchFamily="34" charset="0"/>
              </a:rPr>
              <a:t>Add’l</a:t>
            </a:r>
            <a:r>
              <a:rPr lang="en-US" u="sng" dirty="0">
                <a:solidFill>
                  <a:srgbClr val="FFFFFF"/>
                </a:solidFill>
                <a:latin typeface="IBM Plex Sans SemiBold" panose="020B0703050203000203" pitchFamily="34" charset="0"/>
              </a:rPr>
              <a:t> Rules</a:t>
            </a:r>
            <a:r>
              <a:rPr lang="en-US" dirty="0">
                <a:solidFill>
                  <a:srgbClr val="FFFFFF"/>
                </a:solidFill>
                <a:latin typeface="IBM Plex Sans SemiBold" panose="020B0703050203000203" pitchFamily="34" charset="0"/>
              </a:rPr>
              <a:t>:</a:t>
            </a:r>
          </a:p>
          <a:p>
            <a:pPr marL="0" indent="0">
              <a:buNone/>
            </a:pPr>
            <a:r>
              <a:rPr lang="en-US" dirty="0">
                <a:solidFill>
                  <a:srgbClr val="FFFFFF"/>
                </a:solidFill>
                <a:latin typeface="IBM Plex Sans" panose="020B0503050203000203" pitchFamily="34" charset="0"/>
              </a:rPr>
              <a:t>A single slide is required and is to be presented at the beginning of oration</a:t>
            </a:r>
          </a:p>
          <a:p>
            <a:pPr marL="274320" indent="-274320">
              <a:buClr>
                <a:schemeClr val="bg1"/>
              </a:buClr>
              <a:buFont typeface="Wingdings" panose="05000000000000000000" pitchFamily="2" charset="2"/>
              <a:buChar char="Ø"/>
            </a:pPr>
            <a:r>
              <a:rPr lang="en-US" dirty="0">
                <a:solidFill>
                  <a:srgbClr val="FFFFFF"/>
                </a:solidFill>
                <a:latin typeface="IBM Plex Sans" panose="020B0503050203000203" pitchFamily="34" charset="0"/>
              </a:rPr>
              <a:t>No slide animations (incl. gifs), transitions, or movements</a:t>
            </a:r>
          </a:p>
          <a:p>
            <a:pPr marL="0" indent="0">
              <a:buNone/>
            </a:pPr>
            <a:r>
              <a:rPr lang="en-US" dirty="0">
                <a:solidFill>
                  <a:srgbClr val="FFFFFF"/>
                </a:solidFill>
                <a:latin typeface="IBM Plex Sans" panose="020B0503050203000203" pitchFamily="34" charset="0"/>
              </a:rPr>
              <a:t>Additional electronic media (sounds, videos) are forbidden</a:t>
            </a:r>
          </a:p>
          <a:p>
            <a:pPr marL="0" indent="0">
              <a:buNone/>
            </a:pPr>
            <a:r>
              <a:rPr lang="en-US" dirty="0">
                <a:solidFill>
                  <a:srgbClr val="FFFFFF"/>
                </a:solidFill>
                <a:latin typeface="IBM Plex Sans" panose="020B0503050203000203" pitchFamily="34" charset="0"/>
              </a:rPr>
              <a:t>Additional props (lab equipment, costumes, instruments, and so on) are forbidden</a:t>
            </a:r>
          </a:p>
          <a:p>
            <a:pPr marL="0" indent="0">
              <a:buNone/>
            </a:pPr>
            <a:r>
              <a:rPr lang="en-US" dirty="0">
                <a:solidFill>
                  <a:srgbClr val="FFFFFF"/>
                </a:solidFill>
                <a:latin typeface="IBM Plex Sans" panose="020B0503050203000203" pitchFamily="34" charset="0"/>
              </a:rPr>
              <a:t>The decision of the adjudication panel is final.</a:t>
            </a:r>
          </a:p>
        </p:txBody>
      </p:sp>
    </p:spTree>
    <p:extLst>
      <p:ext uri="{BB962C8B-B14F-4D97-AF65-F5344CB8AC3E}">
        <p14:creationId xmlns:p14="http://schemas.microsoft.com/office/powerpoint/2010/main" val="332198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Rectangle 12" hidden="1">
            <a:extLst>
              <a:ext uri="{FF2B5EF4-FFF2-40B4-BE49-F238E27FC236}">
                <a16:creationId xmlns:a16="http://schemas.microsoft.com/office/drawing/2014/main" id="{6109556B-EAE9-4435-B409-0519F2CBDB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7" cy="6858000"/>
          </a:xfrm>
          <a:prstGeom prst="rect">
            <a:avLst/>
          </a:prstGeom>
          <a:solidFill>
            <a:srgbClr val="8875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4C9E5D-B101-9F4D-0A7E-137CB836B1C6}"/>
              </a:ext>
            </a:extLst>
          </p:cNvPr>
          <p:cNvSpPr>
            <a:spLocks noGrp="1"/>
          </p:cNvSpPr>
          <p:nvPr>
            <p:ph type="title"/>
          </p:nvPr>
        </p:nvSpPr>
        <p:spPr>
          <a:xfrm>
            <a:off x="1024128" y="585216"/>
            <a:ext cx="6007027" cy="1499616"/>
          </a:xfrm>
        </p:spPr>
        <p:txBody>
          <a:bodyPr vert="horz" lIns="91440" tIns="45720" rIns="91440" bIns="45720" rtlCol="0" anchor="ctr">
            <a:normAutofit/>
          </a:bodyPr>
          <a:lstStyle/>
          <a:p>
            <a:r>
              <a:rPr lang="en-US" dirty="0">
                <a:solidFill>
                  <a:srgbClr val="FFFFFF"/>
                </a:solidFill>
                <a:latin typeface="IBM Plex Sans SemiBold" panose="020B0703050203000203" pitchFamily="34" charset="0"/>
              </a:rPr>
              <a:t>Judgment criteria</a:t>
            </a:r>
          </a:p>
        </p:txBody>
      </p:sp>
      <p:cxnSp>
        <p:nvCxnSpPr>
          <p:cNvPr id="15" name="Straight Connector 14">
            <a:extLst>
              <a:ext uri="{FF2B5EF4-FFF2-40B4-BE49-F238E27FC236}">
                <a16:creationId xmlns:a16="http://schemas.microsoft.com/office/drawing/2014/main" id="{5814CCBE-423E-41B2-A9F3-82679F490E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849C932-9E84-B252-8457-46E4F7057DB2}"/>
              </a:ext>
            </a:extLst>
          </p:cNvPr>
          <p:cNvSpPr>
            <a:spLocks noGrp="1"/>
          </p:cNvSpPr>
          <p:nvPr>
            <p:ph sz="half" idx="1"/>
          </p:nvPr>
        </p:nvSpPr>
        <p:spPr>
          <a:xfrm>
            <a:off x="1024128" y="2286000"/>
            <a:ext cx="6007027" cy="4023360"/>
          </a:xfrm>
        </p:spPr>
        <p:txBody>
          <a:bodyPr vert="horz" lIns="45720" tIns="45720" rIns="45720" bIns="45720" rtlCol="0">
            <a:noAutofit/>
          </a:bodyPr>
          <a:lstStyle/>
          <a:p>
            <a:pPr marL="0" indent="0">
              <a:buNone/>
            </a:pPr>
            <a:r>
              <a:rPr lang="en-US" b="1" u="sng" dirty="0">
                <a:solidFill>
                  <a:srgbClr val="FFFFFF"/>
                </a:solidFill>
                <a:latin typeface="IBM Plex Sans" panose="020B0503050203000203" pitchFamily="34" charset="0"/>
              </a:rPr>
              <a:t>Comprehension &amp; Content</a:t>
            </a:r>
            <a:r>
              <a:rPr lang="en-US" dirty="0">
                <a:solidFill>
                  <a:srgbClr val="FFFFFF"/>
                </a:solidFill>
                <a:latin typeface="IBM Plex Sans" panose="020B0503050203000203" pitchFamily="34" charset="0"/>
              </a:rPr>
              <a:t>:</a:t>
            </a:r>
          </a:p>
          <a:p>
            <a:pPr marL="274320" indent="-274320">
              <a:buClr>
                <a:schemeClr val="bg1">
                  <a:lumMod val="95000"/>
                </a:schemeClr>
              </a:buClr>
              <a:buFont typeface="Wingdings" panose="05000000000000000000" pitchFamily="2" charset="2"/>
              <a:buChar char="Ø"/>
            </a:pPr>
            <a:r>
              <a:rPr lang="en-US" dirty="0">
                <a:solidFill>
                  <a:srgbClr val="FFFFFF"/>
                </a:solidFill>
                <a:latin typeface="IBM Plex Sans" panose="020B0503050203000203" pitchFamily="34" charset="0"/>
              </a:rPr>
              <a:t>Presentation provided clear motivation, background, and significance to the research question</a:t>
            </a:r>
          </a:p>
          <a:p>
            <a:pPr marL="274320" indent="-274320">
              <a:buClr>
                <a:schemeClr val="bg1">
                  <a:lumMod val="95000"/>
                </a:schemeClr>
              </a:buClr>
              <a:buFont typeface="Wingdings" panose="05000000000000000000" pitchFamily="2" charset="2"/>
              <a:buChar char="Ø"/>
            </a:pPr>
            <a:r>
              <a:rPr lang="en-US" dirty="0">
                <a:solidFill>
                  <a:srgbClr val="FFFFFF"/>
                </a:solidFill>
                <a:latin typeface="IBM Plex Sans" panose="020B0503050203000203" pitchFamily="34" charset="0"/>
              </a:rPr>
              <a:t>Presentation clearly described the research strategy/design and the results/findings of the research</a:t>
            </a:r>
          </a:p>
          <a:p>
            <a:pPr marL="274320" indent="-274320">
              <a:buClr>
                <a:schemeClr val="bg1">
                  <a:lumMod val="95000"/>
                </a:schemeClr>
              </a:buClr>
              <a:buFont typeface="Wingdings" panose="05000000000000000000" pitchFamily="2" charset="2"/>
              <a:buChar char="Ø"/>
            </a:pPr>
            <a:r>
              <a:rPr lang="en-US" dirty="0">
                <a:solidFill>
                  <a:srgbClr val="FFFFFF"/>
                </a:solidFill>
                <a:latin typeface="IBM Plex Sans" panose="020B0503050203000203" pitchFamily="34" charset="0"/>
              </a:rPr>
              <a:t>Presentation clearly describes the conclusions, outcomes, and impact of the research</a:t>
            </a:r>
          </a:p>
        </p:txBody>
      </p:sp>
      <p:pic>
        <p:nvPicPr>
          <p:cNvPr id="6" name="Content Placeholder 5">
            <a:extLst>
              <a:ext uri="{FF2B5EF4-FFF2-40B4-BE49-F238E27FC236}">
                <a16:creationId xmlns:a16="http://schemas.microsoft.com/office/drawing/2014/main" id="{30CFCF7E-C992-489D-24C3-6AB3D726CBB9}"/>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rcRect l="30972" r="30972"/>
          <a:stretch/>
        </p:blipFill>
        <p:spPr>
          <a:xfrm>
            <a:off x="7552266" y="10"/>
            <a:ext cx="4639734" cy="6857990"/>
          </a:xfrm>
          <a:prstGeom prst="rect">
            <a:avLst/>
          </a:prstGeom>
        </p:spPr>
      </p:pic>
    </p:spTree>
    <p:extLst>
      <p:ext uri="{BB962C8B-B14F-4D97-AF65-F5344CB8AC3E}">
        <p14:creationId xmlns:p14="http://schemas.microsoft.com/office/powerpoint/2010/main" val="1901348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GradPres.pptx" id="{410586E0-30CF-44CE-9D86-BD501C8B9683}" vid="{BA8B38F0-6A85-4427-964A-A9C87EF1EB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GradPres</Template>
  <TotalTime>2228</TotalTime>
  <Words>3797</Words>
  <Application>Microsoft Office PowerPoint</Application>
  <PresentationFormat>Widescreen</PresentationFormat>
  <Paragraphs>239</Paragraphs>
  <Slides>18</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Aptos</vt:lpstr>
      <vt:lpstr>Cambria Math</vt:lpstr>
      <vt:lpstr>IBM Plex Sans</vt:lpstr>
      <vt:lpstr>IBM Plex Sans Medium</vt:lpstr>
      <vt:lpstr>IBM Plex Sans SemiBold</vt:lpstr>
      <vt:lpstr>Tw Cen MT</vt:lpstr>
      <vt:lpstr>Tw Cen MT Condensed</vt:lpstr>
      <vt:lpstr>Wingdings</vt:lpstr>
      <vt:lpstr>Wingdings 3</vt:lpstr>
      <vt:lpstr>Integral</vt:lpstr>
      <vt:lpstr>2025 info session</vt:lpstr>
      <vt:lpstr>agenda</vt:lpstr>
      <vt:lpstr>background</vt:lpstr>
      <vt:lpstr>background</vt:lpstr>
      <vt:lpstr>background</vt:lpstr>
      <vt:lpstr>Important dates</vt:lpstr>
      <vt:lpstr>3MT RULES</vt:lpstr>
      <vt:lpstr>3MT RULES</vt:lpstr>
      <vt:lpstr>Judgment criteria</vt:lpstr>
      <vt:lpstr>Judgment criteria</vt:lpstr>
      <vt:lpstr>QUESTIONS?</vt:lpstr>
      <vt:lpstr>Basic Tips &amp; best practices</vt:lpstr>
      <vt:lpstr>PowerPoint Presentation</vt:lpstr>
      <vt:lpstr>More tips</vt:lpstr>
      <vt:lpstr>PowerPoint Presentation</vt:lpstr>
      <vt:lpstr>Final tips</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Gillespie, Jim</dc:creator>
  <cp:lastModifiedBy>Gillespie, Jim</cp:lastModifiedBy>
  <cp:revision>1</cp:revision>
  <dcterms:created xsi:type="dcterms:W3CDTF">2025-07-22T14:08:48Z</dcterms:created>
  <dcterms:modified xsi:type="dcterms:W3CDTF">2025-07-25T12:40:52Z</dcterms:modified>
</cp:coreProperties>
</file>